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0" r:id="rId5"/>
  </p:sldMasterIdLst>
  <p:notesMasterIdLst>
    <p:notesMasterId r:id="rId35"/>
  </p:notesMasterIdLst>
  <p:sldIdLst>
    <p:sldId id="256" r:id="rId6"/>
    <p:sldId id="364" r:id="rId7"/>
    <p:sldId id="336" r:id="rId8"/>
    <p:sldId id="357" r:id="rId9"/>
    <p:sldId id="275" r:id="rId10"/>
    <p:sldId id="351" r:id="rId11"/>
    <p:sldId id="276" r:id="rId12"/>
    <p:sldId id="288" r:id="rId13"/>
    <p:sldId id="342" r:id="rId14"/>
    <p:sldId id="289" r:id="rId15"/>
    <p:sldId id="347" r:id="rId16"/>
    <p:sldId id="362" r:id="rId17"/>
    <p:sldId id="348" r:id="rId18"/>
    <p:sldId id="353" r:id="rId19"/>
    <p:sldId id="354" r:id="rId20"/>
    <p:sldId id="337" r:id="rId21"/>
    <p:sldId id="293" r:id="rId22"/>
    <p:sldId id="338" r:id="rId23"/>
    <p:sldId id="295" r:id="rId24"/>
    <p:sldId id="320" r:id="rId25"/>
    <p:sldId id="359" r:id="rId26"/>
    <p:sldId id="334" r:id="rId27"/>
    <p:sldId id="308" r:id="rId28"/>
    <p:sldId id="355" r:id="rId29"/>
    <p:sldId id="363" r:id="rId30"/>
    <p:sldId id="309" r:id="rId31"/>
    <p:sldId id="314" r:id="rId32"/>
    <p:sldId id="310" r:id="rId33"/>
    <p:sldId id="315"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8DE"/>
    <a:srgbClr val="3E98C5"/>
    <a:srgbClr val="54C1A6"/>
    <a:srgbClr val="0090D2"/>
    <a:srgbClr val="1E3C69"/>
    <a:srgbClr val="9AC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31505-C3B4-4D63-A17E-13BC587ED398}" v="1" dt="2026-01-28T09:05:20.555"/>
    <p1510:client id="{5F50527C-BB16-0B22-731A-5F1EC477E721}" v="1" dt="2026-01-27T14:02:03.98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824" y="3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oise Howarth-Moore" userId="0a6168e3-f2f5-4134-abee-fd6086829db4" providerId="ADAL" clId="{561EB3D0-07FA-4ADA-82AA-59508AD82BB0}"/>
    <pc:docChg chg="undo custSel addSld delSld modSld">
      <pc:chgData name="Heloise Howarth-Moore" userId="0a6168e3-f2f5-4134-abee-fd6086829db4" providerId="ADAL" clId="{561EB3D0-07FA-4ADA-82AA-59508AD82BB0}" dt="2026-01-13T14:44:31.929" v="138" actId="20577"/>
      <pc:docMkLst>
        <pc:docMk/>
      </pc:docMkLst>
      <pc:sldChg chg="modSp mod">
        <pc:chgData name="Heloise Howarth-Moore" userId="0a6168e3-f2f5-4134-abee-fd6086829db4" providerId="ADAL" clId="{561EB3D0-07FA-4ADA-82AA-59508AD82BB0}" dt="2026-01-12T15:28:10.988" v="113" actId="20577"/>
        <pc:sldMkLst>
          <pc:docMk/>
          <pc:sldMk cId="0" sldId="256"/>
        </pc:sldMkLst>
      </pc:sldChg>
      <pc:sldChg chg="modSp mod">
        <pc:chgData name="Heloise Howarth-Moore" userId="0a6168e3-f2f5-4134-abee-fd6086829db4" providerId="ADAL" clId="{561EB3D0-07FA-4ADA-82AA-59508AD82BB0}" dt="2026-01-13T14:44:31.929" v="138" actId="20577"/>
        <pc:sldMkLst>
          <pc:docMk/>
          <pc:sldMk cId="2855362973" sldId="336"/>
        </pc:sldMkLst>
        <pc:spChg chg="mod">
          <ac:chgData name="Heloise Howarth-Moore" userId="0a6168e3-f2f5-4134-abee-fd6086829db4" providerId="ADAL" clId="{561EB3D0-07FA-4ADA-82AA-59508AD82BB0}" dt="2026-01-13T14:44:31.929" v="138" actId="20577"/>
          <ac:spMkLst>
            <pc:docMk/>
            <pc:sldMk cId="2855362973" sldId="336"/>
            <ac:spMk id="4" creationId="{CD663AF1-B3D0-CF37-5DB0-DB48EF7C4A0A}"/>
          </ac:spMkLst>
        </pc:spChg>
      </pc:sldChg>
      <pc:sldChg chg="modSp mod">
        <pc:chgData name="Heloise Howarth-Moore" userId="0a6168e3-f2f5-4134-abee-fd6086829db4" providerId="ADAL" clId="{561EB3D0-07FA-4ADA-82AA-59508AD82BB0}" dt="2026-01-12T15:10:22.812" v="101" actId="20577"/>
        <pc:sldMkLst>
          <pc:docMk/>
          <pc:sldMk cId="1773539371" sldId="357"/>
        </pc:sldMkLst>
        <pc:spChg chg="mod">
          <ac:chgData name="Heloise Howarth-Moore" userId="0a6168e3-f2f5-4134-abee-fd6086829db4" providerId="ADAL" clId="{561EB3D0-07FA-4ADA-82AA-59508AD82BB0}" dt="2026-01-12T15:10:22.812" v="101" actId="20577"/>
          <ac:spMkLst>
            <pc:docMk/>
            <pc:sldMk cId="1773539371" sldId="357"/>
            <ac:spMk id="3" creationId="{DA2935B6-3C09-DABD-EC15-737A58DFB929}"/>
          </ac:spMkLst>
        </pc:spChg>
      </pc:sldChg>
      <pc:sldChg chg="modSp add mod">
        <pc:chgData name="Heloise Howarth-Moore" userId="0a6168e3-f2f5-4134-abee-fd6086829db4" providerId="ADAL" clId="{561EB3D0-07FA-4ADA-82AA-59508AD82BB0}" dt="2026-01-13T14:38:48.593" v="119" actId="255"/>
        <pc:sldMkLst>
          <pc:docMk/>
          <pc:sldMk cId="153571584" sldId="359"/>
        </pc:sldMkLst>
        <pc:spChg chg="mod">
          <ac:chgData name="Heloise Howarth-Moore" userId="0a6168e3-f2f5-4134-abee-fd6086829db4" providerId="ADAL" clId="{561EB3D0-07FA-4ADA-82AA-59508AD82BB0}" dt="2026-01-13T14:38:48.593" v="119" actId="255"/>
          <ac:spMkLst>
            <pc:docMk/>
            <pc:sldMk cId="153571584" sldId="359"/>
            <ac:spMk id="3" creationId="{801CD7A1-59F2-C7C9-8226-3A774490C9FB}"/>
          </ac:spMkLst>
        </pc:spChg>
      </pc:sldChg>
      <pc:sldChg chg="add">
        <pc:chgData name="Heloise Howarth-Moore" userId="0a6168e3-f2f5-4134-abee-fd6086829db4" providerId="ADAL" clId="{561EB3D0-07FA-4ADA-82AA-59508AD82BB0}" dt="2026-01-12T15:09:53.171" v="87"/>
        <pc:sldMkLst>
          <pc:docMk/>
          <pc:sldMk cId="2555573743" sldId="362"/>
        </pc:sldMkLst>
      </pc:sldChg>
      <pc:sldChg chg="addSp modSp mod">
        <pc:chgData name="Heloise Howarth-Moore" userId="0a6168e3-f2f5-4134-abee-fd6086829db4" providerId="ADAL" clId="{561EB3D0-07FA-4ADA-82AA-59508AD82BB0}" dt="2026-01-13T14:40:18.765" v="123" actId="14100"/>
        <pc:sldMkLst>
          <pc:docMk/>
          <pc:sldMk cId="1539301614" sldId="363"/>
        </pc:sldMkLst>
        <pc:picChg chg="add mod">
          <ac:chgData name="Heloise Howarth-Moore" userId="0a6168e3-f2f5-4134-abee-fd6086829db4" providerId="ADAL" clId="{561EB3D0-07FA-4ADA-82AA-59508AD82BB0}" dt="2026-01-13T14:40:18.765" v="123" actId="14100"/>
          <ac:picMkLst>
            <pc:docMk/>
            <pc:sldMk cId="1539301614" sldId="363"/>
            <ac:picMk id="4" creationId="{CDFB4A85-6111-57C2-8420-5FBE33174B79}"/>
          </ac:picMkLst>
        </pc:picChg>
      </pc:sldChg>
    </pc:docChg>
  </pc:docChgLst>
  <pc:docChgLst>
    <pc:chgData name="Naomi Franklin" userId="913dbc08-2122-4198-b812-c8598813fabd" providerId="ADAL" clId="{4E503202-9340-49E0-8F42-E85EA3F8CFDA}"/>
    <pc:docChg chg="undo custSel addSld modSld">
      <pc:chgData name="Naomi Franklin" userId="913dbc08-2122-4198-b812-c8598813fabd" providerId="ADAL" clId="{4E503202-9340-49E0-8F42-E85EA3F8CFDA}" dt="2026-01-21T12:46:35.339" v="452" actId="1076"/>
      <pc:docMkLst>
        <pc:docMk/>
      </pc:docMkLst>
      <pc:sldChg chg="addSp delSp modSp mod">
        <pc:chgData name="Naomi Franklin" userId="913dbc08-2122-4198-b812-c8598813fabd" providerId="ADAL" clId="{4E503202-9340-49E0-8F42-E85EA3F8CFDA}" dt="2026-01-21T12:46:35.339" v="452" actId="1076"/>
        <pc:sldMkLst>
          <pc:docMk/>
          <pc:sldMk cId="0" sldId="256"/>
        </pc:sldMkLst>
        <pc:spChg chg="add del mod">
          <ac:chgData name="Naomi Franklin" userId="913dbc08-2122-4198-b812-c8598813fabd" providerId="ADAL" clId="{4E503202-9340-49E0-8F42-E85EA3F8CFDA}" dt="2026-01-21T12:46:35.339" v="452" actId="1076"/>
          <ac:spMkLst>
            <pc:docMk/>
            <pc:sldMk cId="0" sldId="256"/>
            <ac:spMk id="3" creationId="{A91FF4F8-8C49-5435-B8EE-5B09D75D7E8D}"/>
          </ac:spMkLst>
        </pc:spChg>
        <pc:spChg chg="add del mod">
          <ac:chgData name="Naomi Franklin" userId="913dbc08-2122-4198-b812-c8598813fabd" providerId="ADAL" clId="{4E503202-9340-49E0-8F42-E85EA3F8CFDA}" dt="2026-01-21T12:17:53.054" v="121" actId="207"/>
          <ac:spMkLst>
            <pc:docMk/>
            <pc:sldMk cId="0" sldId="256"/>
            <ac:spMk id="7" creationId="{0AEA276F-DEE1-4290-AD37-249C326B96AB}"/>
          </ac:spMkLst>
        </pc:spChg>
        <pc:spChg chg="add del mod">
          <ac:chgData name="Naomi Franklin" userId="913dbc08-2122-4198-b812-c8598813fabd" providerId="ADAL" clId="{4E503202-9340-49E0-8F42-E85EA3F8CFDA}" dt="2026-01-21T12:17:46.869" v="120" actId="1076"/>
          <ac:spMkLst>
            <pc:docMk/>
            <pc:sldMk cId="0" sldId="256"/>
            <ac:spMk id="9" creationId="{BE48421B-AD5B-C330-C8A5-55F7FA5E9FF8}"/>
          </ac:spMkLst>
        </pc:spChg>
        <pc:picChg chg="add del mod">
          <ac:chgData name="Naomi Franklin" userId="913dbc08-2122-4198-b812-c8598813fabd" providerId="ADAL" clId="{4E503202-9340-49E0-8F42-E85EA3F8CFDA}" dt="2026-01-21T12:17:26.436" v="117" actId="1076"/>
          <ac:picMkLst>
            <pc:docMk/>
            <pc:sldMk cId="0" sldId="256"/>
            <ac:picMk id="2" creationId="{8141AB0B-37C6-D975-2941-2F3A2C1990ED}"/>
          </ac:picMkLst>
        </pc:picChg>
        <pc:picChg chg="add del mod">
          <ac:chgData name="Naomi Franklin" userId="913dbc08-2122-4198-b812-c8598813fabd" providerId="ADAL" clId="{4E503202-9340-49E0-8F42-E85EA3F8CFDA}" dt="2026-01-21T12:17:08.799" v="114" actId="1076"/>
          <ac:picMkLst>
            <pc:docMk/>
            <pc:sldMk cId="0" sldId="256"/>
            <ac:picMk id="6" creationId="{FE7C6782-866A-8877-B426-D2B8E7AB46F6}"/>
          </ac:picMkLst>
        </pc:picChg>
      </pc:sldChg>
      <pc:sldChg chg="modSp mod">
        <pc:chgData name="Naomi Franklin" userId="913dbc08-2122-4198-b812-c8598813fabd" providerId="ADAL" clId="{4E503202-9340-49E0-8F42-E85EA3F8CFDA}" dt="2026-01-21T12:36:23.626" v="416" actId="2711"/>
        <pc:sldMkLst>
          <pc:docMk/>
          <pc:sldMk cId="542122209" sldId="275"/>
        </pc:sldMkLst>
        <pc:spChg chg="mod">
          <ac:chgData name="Naomi Franklin" userId="913dbc08-2122-4198-b812-c8598813fabd" providerId="ADAL" clId="{4E503202-9340-49E0-8F42-E85EA3F8CFDA}" dt="2026-01-21T12:36:23.626" v="416" actId="2711"/>
          <ac:spMkLst>
            <pc:docMk/>
            <pc:sldMk cId="542122209" sldId="275"/>
            <ac:spMk id="2" creationId="{A3F87062-A13F-83FF-C1F4-C09786D121AC}"/>
          </ac:spMkLst>
        </pc:spChg>
        <pc:spChg chg="mod">
          <ac:chgData name="Naomi Franklin" userId="913dbc08-2122-4198-b812-c8598813fabd" providerId="ADAL" clId="{4E503202-9340-49E0-8F42-E85EA3F8CFDA}" dt="2026-01-21T12:36:23.626" v="416" actId="2711"/>
          <ac:spMkLst>
            <pc:docMk/>
            <pc:sldMk cId="542122209" sldId="275"/>
            <ac:spMk id="4" creationId="{EF5B8E2E-532E-DB42-7289-2E3BE5BBDC0A}"/>
          </ac:spMkLst>
        </pc:spChg>
        <pc:spChg chg="mod">
          <ac:chgData name="Naomi Franklin" userId="913dbc08-2122-4198-b812-c8598813fabd" providerId="ADAL" clId="{4E503202-9340-49E0-8F42-E85EA3F8CFDA}" dt="2026-01-21T12:36:23.626" v="416" actId="2711"/>
          <ac:spMkLst>
            <pc:docMk/>
            <pc:sldMk cId="542122209" sldId="275"/>
            <ac:spMk id="9" creationId="{CA55789E-DC78-C5EB-A31D-3BE0D3E1B131}"/>
          </ac:spMkLst>
        </pc:spChg>
        <pc:spChg chg="mod">
          <ac:chgData name="Naomi Franklin" userId="913dbc08-2122-4198-b812-c8598813fabd" providerId="ADAL" clId="{4E503202-9340-49E0-8F42-E85EA3F8CFDA}" dt="2026-01-21T12:36:23.626" v="416" actId="2711"/>
          <ac:spMkLst>
            <pc:docMk/>
            <pc:sldMk cId="542122209" sldId="275"/>
            <ac:spMk id="119" creationId="{00000000-0000-0000-0000-000000000000}"/>
          </ac:spMkLst>
        </pc:spChg>
      </pc:sldChg>
      <pc:sldChg chg="addSp modSp mod">
        <pc:chgData name="Naomi Franklin" userId="913dbc08-2122-4198-b812-c8598813fabd" providerId="ADAL" clId="{4E503202-9340-49E0-8F42-E85EA3F8CFDA}" dt="2026-01-21T12:36:57.706" v="418" actId="2711"/>
        <pc:sldMkLst>
          <pc:docMk/>
          <pc:sldMk cId="2445820011" sldId="276"/>
        </pc:sldMkLst>
        <pc:spChg chg="mod">
          <ac:chgData name="Naomi Franklin" userId="913dbc08-2122-4198-b812-c8598813fabd" providerId="ADAL" clId="{4E503202-9340-49E0-8F42-E85EA3F8CFDA}" dt="2026-01-21T12:36:57.706" v="418" actId="2711"/>
          <ac:spMkLst>
            <pc:docMk/>
            <pc:sldMk cId="2445820011" sldId="276"/>
            <ac:spMk id="2" creationId="{3DB9D4AC-1CA5-4307-7024-16FE8910DFE5}"/>
          </ac:spMkLst>
        </pc:spChg>
        <pc:spChg chg="mod">
          <ac:chgData name="Naomi Franklin" userId="913dbc08-2122-4198-b812-c8598813fabd" providerId="ADAL" clId="{4E503202-9340-49E0-8F42-E85EA3F8CFDA}" dt="2026-01-21T12:36:57.706" v="418" actId="2711"/>
          <ac:spMkLst>
            <pc:docMk/>
            <pc:sldMk cId="2445820011" sldId="276"/>
            <ac:spMk id="6" creationId="{AC1C75B5-BEB8-0FFD-1066-CB0BE171316C}"/>
          </ac:spMkLst>
        </pc:spChg>
        <pc:spChg chg="mod">
          <ac:chgData name="Naomi Franklin" userId="913dbc08-2122-4198-b812-c8598813fabd" providerId="ADAL" clId="{4E503202-9340-49E0-8F42-E85EA3F8CFDA}" dt="2026-01-21T12:36:57.706" v="418" actId="2711"/>
          <ac:spMkLst>
            <pc:docMk/>
            <pc:sldMk cId="2445820011" sldId="276"/>
            <ac:spMk id="7" creationId="{B6DC6DC5-A4D5-D3AF-6676-74AFF11CD56D}"/>
          </ac:spMkLst>
        </pc:spChg>
        <pc:picChg chg="add mod">
          <ac:chgData name="Naomi Franklin" userId="913dbc08-2122-4198-b812-c8598813fabd" providerId="ADAL" clId="{4E503202-9340-49E0-8F42-E85EA3F8CFDA}" dt="2026-01-21T12:21:06.361" v="147" actId="1036"/>
          <ac:picMkLst>
            <pc:docMk/>
            <pc:sldMk cId="2445820011" sldId="276"/>
            <ac:picMk id="3" creationId="{96358FDD-4562-B48B-E8EB-390075FB7B5B}"/>
          </ac:picMkLst>
        </pc:picChg>
      </pc:sldChg>
      <pc:sldChg chg="addSp modSp mod">
        <pc:chgData name="Naomi Franklin" userId="913dbc08-2122-4198-b812-c8598813fabd" providerId="ADAL" clId="{4E503202-9340-49E0-8F42-E85EA3F8CFDA}" dt="2026-01-21T12:37:13.262" v="419" actId="2711"/>
        <pc:sldMkLst>
          <pc:docMk/>
          <pc:sldMk cId="2775508887" sldId="288"/>
        </pc:sldMkLst>
        <pc:spChg chg="mod">
          <ac:chgData name="Naomi Franklin" userId="913dbc08-2122-4198-b812-c8598813fabd" providerId="ADAL" clId="{4E503202-9340-49E0-8F42-E85EA3F8CFDA}" dt="2026-01-21T12:37:13.262" v="419" actId="2711"/>
          <ac:spMkLst>
            <pc:docMk/>
            <pc:sldMk cId="2775508887" sldId="288"/>
            <ac:spMk id="4" creationId="{2D19CEC6-7BF9-148C-34F5-1F4A40486845}"/>
          </ac:spMkLst>
        </pc:spChg>
        <pc:spChg chg="mod">
          <ac:chgData name="Naomi Franklin" userId="913dbc08-2122-4198-b812-c8598813fabd" providerId="ADAL" clId="{4E503202-9340-49E0-8F42-E85EA3F8CFDA}" dt="2026-01-21T12:37:13.262" v="419" actId="2711"/>
          <ac:spMkLst>
            <pc:docMk/>
            <pc:sldMk cId="2775508887" sldId="288"/>
            <ac:spMk id="5" creationId="{901B6B33-8979-A3EC-934D-A50D35FAC053}"/>
          </ac:spMkLst>
        </pc:spChg>
        <pc:spChg chg="mod">
          <ac:chgData name="Naomi Franklin" userId="913dbc08-2122-4198-b812-c8598813fabd" providerId="ADAL" clId="{4E503202-9340-49E0-8F42-E85EA3F8CFDA}" dt="2026-01-21T12:37:13.262" v="419" actId="2711"/>
          <ac:spMkLst>
            <pc:docMk/>
            <pc:sldMk cId="2775508887" sldId="288"/>
            <ac:spMk id="13" creationId="{A9F52A0F-3375-9960-9256-882540EC9377}"/>
          </ac:spMkLst>
        </pc:spChg>
        <pc:picChg chg="add mod">
          <ac:chgData name="Naomi Franklin" userId="913dbc08-2122-4198-b812-c8598813fabd" providerId="ADAL" clId="{4E503202-9340-49E0-8F42-E85EA3F8CFDA}" dt="2026-01-21T12:21:10.004" v="148"/>
          <ac:picMkLst>
            <pc:docMk/>
            <pc:sldMk cId="2775508887" sldId="288"/>
            <ac:picMk id="2" creationId="{124E8BB2-A43E-9DA6-AF05-625995DD0845}"/>
          </ac:picMkLst>
        </pc:picChg>
      </pc:sldChg>
      <pc:sldChg chg="addSp modSp mod">
        <pc:chgData name="Naomi Franklin" userId="913dbc08-2122-4198-b812-c8598813fabd" providerId="ADAL" clId="{4E503202-9340-49E0-8F42-E85EA3F8CFDA}" dt="2026-01-21T12:39:10.449" v="423" actId="2711"/>
        <pc:sldMkLst>
          <pc:docMk/>
          <pc:sldMk cId="1513959989" sldId="289"/>
        </pc:sldMkLst>
        <pc:spChg chg="mod">
          <ac:chgData name="Naomi Franklin" userId="913dbc08-2122-4198-b812-c8598813fabd" providerId="ADAL" clId="{4E503202-9340-49E0-8F42-E85EA3F8CFDA}" dt="2026-01-21T12:39:10.449" v="423" actId="2711"/>
          <ac:spMkLst>
            <pc:docMk/>
            <pc:sldMk cId="1513959989" sldId="289"/>
            <ac:spMk id="4" creationId="{A78D2F13-7679-2540-9406-6B187761944E}"/>
          </ac:spMkLst>
        </pc:spChg>
        <pc:spChg chg="mod">
          <ac:chgData name="Naomi Franklin" userId="913dbc08-2122-4198-b812-c8598813fabd" providerId="ADAL" clId="{4E503202-9340-49E0-8F42-E85EA3F8CFDA}" dt="2026-01-21T12:39:10.449" v="423" actId="2711"/>
          <ac:spMkLst>
            <pc:docMk/>
            <pc:sldMk cId="1513959989" sldId="289"/>
            <ac:spMk id="5" creationId="{2F56CE8B-6918-322D-FED4-FD39D4B0CA35}"/>
          </ac:spMkLst>
        </pc:spChg>
        <pc:spChg chg="mod">
          <ac:chgData name="Naomi Franklin" userId="913dbc08-2122-4198-b812-c8598813fabd" providerId="ADAL" clId="{4E503202-9340-49E0-8F42-E85EA3F8CFDA}" dt="2026-01-21T12:39:10.449" v="423" actId="2711"/>
          <ac:spMkLst>
            <pc:docMk/>
            <pc:sldMk cId="1513959989" sldId="289"/>
            <ac:spMk id="6" creationId="{76CABD07-4874-C5BB-CC57-74A26C29ED1D}"/>
          </ac:spMkLst>
        </pc:spChg>
        <pc:picChg chg="add mod">
          <ac:chgData name="Naomi Franklin" userId="913dbc08-2122-4198-b812-c8598813fabd" providerId="ADAL" clId="{4E503202-9340-49E0-8F42-E85EA3F8CFDA}" dt="2026-01-21T12:21:14.880" v="150"/>
          <ac:picMkLst>
            <pc:docMk/>
            <pc:sldMk cId="1513959989" sldId="289"/>
            <ac:picMk id="8" creationId="{92E60411-AF68-3500-632B-5E036249C04D}"/>
          </ac:picMkLst>
        </pc:picChg>
      </pc:sldChg>
      <pc:sldChg chg="addSp modSp mod">
        <pc:chgData name="Naomi Franklin" userId="913dbc08-2122-4198-b812-c8598813fabd" providerId="ADAL" clId="{4E503202-9340-49E0-8F42-E85EA3F8CFDA}" dt="2026-01-21T12:41:07.362" v="433" actId="2711"/>
        <pc:sldMkLst>
          <pc:docMk/>
          <pc:sldMk cId="3051504769" sldId="293"/>
        </pc:sldMkLst>
        <pc:spChg chg="mod">
          <ac:chgData name="Naomi Franklin" userId="913dbc08-2122-4198-b812-c8598813fabd" providerId="ADAL" clId="{4E503202-9340-49E0-8F42-E85EA3F8CFDA}" dt="2026-01-21T12:41:07.362" v="433" actId="2711"/>
          <ac:spMkLst>
            <pc:docMk/>
            <pc:sldMk cId="3051504769" sldId="293"/>
            <ac:spMk id="2" creationId="{A212D015-C6B5-E54D-F25C-31B90C48C164}"/>
          </ac:spMkLst>
        </pc:spChg>
        <pc:spChg chg="mod">
          <ac:chgData name="Naomi Franklin" userId="913dbc08-2122-4198-b812-c8598813fabd" providerId="ADAL" clId="{4E503202-9340-49E0-8F42-E85EA3F8CFDA}" dt="2026-01-21T12:41:07.362" v="433" actId="2711"/>
          <ac:spMkLst>
            <pc:docMk/>
            <pc:sldMk cId="3051504769" sldId="293"/>
            <ac:spMk id="5" creationId="{C3A655FC-89E1-8CAE-F065-EDDCCB4F156C}"/>
          </ac:spMkLst>
        </pc:spChg>
        <pc:spChg chg="mod">
          <ac:chgData name="Naomi Franklin" userId="913dbc08-2122-4198-b812-c8598813fabd" providerId="ADAL" clId="{4E503202-9340-49E0-8F42-E85EA3F8CFDA}" dt="2026-01-21T12:41:07.362" v="433" actId="2711"/>
          <ac:spMkLst>
            <pc:docMk/>
            <pc:sldMk cId="3051504769" sldId="293"/>
            <ac:spMk id="12" creationId="{F2593AAE-D99B-E0EC-8EBC-DA1BA746B1EA}"/>
          </ac:spMkLst>
        </pc:spChg>
        <pc:picChg chg="add mod">
          <ac:chgData name="Naomi Franklin" userId="913dbc08-2122-4198-b812-c8598813fabd" providerId="ADAL" clId="{4E503202-9340-49E0-8F42-E85EA3F8CFDA}" dt="2026-01-21T12:21:47.452" v="159"/>
          <ac:picMkLst>
            <pc:docMk/>
            <pc:sldMk cId="3051504769" sldId="293"/>
            <ac:picMk id="3" creationId="{34A761F7-CCBE-9AE9-BA11-ACAA9C3C7E6A}"/>
          </ac:picMkLst>
        </pc:picChg>
      </pc:sldChg>
      <pc:sldChg chg="addSp modSp mod">
        <pc:chgData name="Naomi Franklin" userId="913dbc08-2122-4198-b812-c8598813fabd" providerId="ADAL" clId="{4E503202-9340-49E0-8F42-E85EA3F8CFDA}" dt="2026-01-21T12:43:40.125" v="435" actId="2711"/>
        <pc:sldMkLst>
          <pc:docMk/>
          <pc:sldMk cId="3272982468" sldId="295"/>
        </pc:sldMkLst>
        <pc:spChg chg="mod">
          <ac:chgData name="Naomi Franklin" userId="913dbc08-2122-4198-b812-c8598813fabd" providerId="ADAL" clId="{4E503202-9340-49E0-8F42-E85EA3F8CFDA}" dt="2026-01-21T12:43:40.125" v="435" actId="2711"/>
          <ac:spMkLst>
            <pc:docMk/>
            <pc:sldMk cId="3272982468" sldId="295"/>
            <ac:spMk id="2" creationId="{0916D7EF-62B0-33C6-128F-98036034935D}"/>
          </ac:spMkLst>
        </pc:spChg>
        <pc:spChg chg="mod">
          <ac:chgData name="Naomi Franklin" userId="913dbc08-2122-4198-b812-c8598813fabd" providerId="ADAL" clId="{4E503202-9340-49E0-8F42-E85EA3F8CFDA}" dt="2026-01-21T12:43:40.125" v="435" actId="2711"/>
          <ac:spMkLst>
            <pc:docMk/>
            <pc:sldMk cId="3272982468" sldId="295"/>
            <ac:spMk id="5" creationId="{5BCCF717-CD5C-962A-748F-A8F2ED644BE9}"/>
          </ac:spMkLst>
        </pc:spChg>
        <pc:spChg chg="mod">
          <ac:chgData name="Naomi Franklin" userId="913dbc08-2122-4198-b812-c8598813fabd" providerId="ADAL" clId="{4E503202-9340-49E0-8F42-E85EA3F8CFDA}" dt="2026-01-21T12:43:40.125" v="435" actId="2711"/>
          <ac:spMkLst>
            <pc:docMk/>
            <pc:sldMk cId="3272982468" sldId="295"/>
            <ac:spMk id="9" creationId="{1A35A6C0-5187-D77E-4721-8DAF4DBBB5C0}"/>
          </ac:spMkLst>
        </pc:spChg>
        <pc:picChg chg="add mod">
          <ac:chgData name="Naomi Franklin" userId="913dbc08-2122-4198-b812-c8598813fabd" providerId="ADAL" clId="{4E503202-9340-49E0-8F42-E85EA3F8CFDA}" dt="2026-01-21T12:21:53.622" v="161"/>
          <ac:picMkLst>
            <pc:docMk/>
            <pc:sldMk cId="3272982468" sldId="295"/>
            <ac:picMk id="3" creationId="{E9E212B8-CE00-216A-F188-F94CE14CB514}"/>
          </ac:picMkLst>
        </pc:picChg>
        <pc:picChg chg="mod">
          <ac:chgData name="Naomi Franklin" userId="913dbc08-2122-4198-b812-c8598813fabd" providerId="ADAL" clId="{4E503202-9340-49E0-8F42-E85EA3F8CFDA}" dt="2026-01-21T12:21:59.594" v="162" actId="14100"/>
          <ac:picMkLst>
            <pc:docMk/>
            <pc:sldMk cId="3272982468" sldId="295"/>
            <ac:picMk id="4" creationId="{B266E1C0-697B-D6A9-8ED7-4D8341797AB2}"/>
          </ac:picMkLst>
        </pc:picChg>
      </pc:sldChg>
      <pc:sldChg chg="addSp modSp mod">
        <pc:chgData name="Naomi Franklin" userId="913dbc08-2122-4198-b812-c8598813fabd" providerId="ADAL" clId="{4E503202-9340-49E0-8F42-E85EA3F8CFDA}" dt="2026-01-21T12:45:37.044" v="445" actId="2711"/>
        <pc:sldMkLst>
          <pc:docMk/>
          <pc:sldMk cId="3405844132" sldId="308"/>
        </pc:sldMkLst>
        <pc:spChg chg="mod">
          <ac:chgData name="Naomi Franklin" userId="913dbc08-2122-4198-b812-c8598813fabd" providerId="ADAL" clId="{4E503202-9340-49E0-8F42-E85EA3F8CFDA}" dt="2026-01-21T12:45:37.044" v="445" actId="2711"/>
          <ac:spMkLst>
            <pc:docMk/>
            <pc:sldMk cId="3405844132" sldId="308"/>
            <ac:spMk id="2" creationId="{4283C4B2-A097-7287-8E97-082E1265ED8A}"/>
          </ac:spMkLst>
        </pc:spChg>
        <pc:spChg chg="mod">
          <ac:chgData name="Naomi Franklin" userId="913dbc08-2122-4198-b812-c8598813fabd" providerId="ADAL" clId="{4E503202-9340-49E0-8F42-E85EA3F8CFDA}" dt="2026-01-21T12:45:37.044" v="445" actId="2711"/>
          <ac:spMkLst>
            <pc:docMk/>
            <pc:sldMk cId="3405844132" sldId="308"/>
            <ac:spMk id="5" creationId="{57546B92-4EA2-3E82-86AF-7D52C2D400BF}"/>
          </ac:spMkLst>
        </pc:spChg>
        <pc:spChg chg="mod">
          <ac:chgData name="Naomi Franklin" userId="913dbc08-2122-4198-b812-c8598813fabd" providerId="ADAL" clId="{4E503202-9340-49E0-8F42-E85EA3F8CFDA}" dt="2026-01-21T12:45:37.044" v="445" actId="2711"/>
          <ac:spMkLst>
            <pc:docMk/>
            <pc:sldMk cId="3405844132" sldId="308"/>
            <ac:spMk id="19" creationId="{3F4AE95F-6561-0EDC-3D89-1E565F569643}"/>
          </ac:spMkLst>
        </pc:spChg>
        <pc:picChg chg="add mod">
          <ac:chgData name="Naomi Franklin" userId="913dbc08-2122-4198-b812-c8598813fabd" providerId="ADAL" clId="{4E503202-9340-49E0-8F42-E85EA3F8CFDA}" dt="2026-01-21T12:22:22.969" v="168"/>
          <ac:picMkLst>
            <pc:docMk/>
            <pc:sldMk cId="3405844132" sldId="308"/>
            <ac:picMk id="3" creationId="{27E77479-C792-4D71-9976-C53BD2A49AFC}"/>
          </ac:picMkLst>
        </pc:picChg>
      </pc:sldChg>
      <pc:sldChg chg="addSp modSp mod">
        <pc:chgData name="Naomi Franklin" userId="913dbc08-2122-4198-b812-c8598813fabd" providerId="ADAL" clId="{4E503202-9340-49E0-8F42-E85EA3F8CFDA}" dt="2026-01-21T12:46:00.714" v="448" actId="2711"/>
        <pc:sldMkLst>
          <pc:docMk/>
          <pc:sldMk cId="1814549972" sldId="309"/>
        </pc:sldMkLst>
        <pc:spChg chg="mod">
          <ac:chgData name="Naomi Franklin" userId="913dbc08-2122-4198-b812-c8598813fabd" providerId="ADAL" clId="{4E503202-9340-49E0-8F42-E85EA3F8CFDA}" dt="2026-01-21T12:46:00.714" v="448" actId="2711"/>
          <ac:spMkLst>
            <pc:docMk/>
            <pc:sldMk cId="1814549972" sldId="309"/>
            <ac:spMk id="2" creationId="{CEE8DCFA-BCD5-1AC6-301E-FEB07C2E7F66}"/>
          </ac:spMkLst>
        </pc:spChg>
        <pc:spChg chg="mod">
          <ac:chgData name="Naomi Franklin" userId="913dbc08-2122-4198-b812-c8598813fabd" providerId="ADAL" clId="{4E503202-9340-49E0-8F42-E85EA3F8CFDA}" dt="2026-01-21T12:46:00.714" v="448" actId="2711"/>
          <ac:spMkLst>
            <pc:docMk/>
            <pc:sldMk cId="1814549972" sldId="309"/>
            <ac:spMk id="5" creationId="{846CBE03-7645-53D7-96EC-F0A296463763}"/>
          </ac:spMkLst>
        </pc:spChg>
        <pc:spChg chg="mod">
          <ac:chgData name="Naomi Franklin" userId="913dbc08-2122-4198-b812-c8598813fabd" providerId="ADAL" clId="{4E503202-9340-49E0-8F42-E85EA3F8CFDA}" dt="2026-01-21T12:46:00.714" v="448" actId="2711"/>
          <ac:spMkLst>
            <pc:docMk/>
            <pc:sldMk cId="1814549972" sldId="309"/>
            <ac:spMk id="11" creationId="{7A856775-45B2-D60B-21E7-3FF82CCB6EB8}"/>
          </ac:spMkLst>
        </pc:spChg>
        <pc:picChg chg="add mod">
          <ac:chgData name="Naomi Franklin" userId="913dbc08-2122-4198-b812-c8598813fabd" providerId="ADAL" clId="{4E503202-9340-49E0-8F42-E85EA3F8CFDA}" dt="2026-01-21T12:22:28.235" v="171"/>
          <ac:picMkLst>
            <pc:docMk/>
            <pc:sldMk cId="1814549972" sldId="309"/>
            <ac:picMk id="3" creationId="{36DE0845-39F6-6175-EB27-955AB151398A}"/>
          </ac:picMkLst>
        </pc:picChg>
        <pc:picChg chg="mod">
          <ac:chgData name="Naomi Franklin" userId="913dbc08-2122-4198-b812-c8598813fabd" providerId="ADAL" clId="{4E503202-9340-49E0-8F42-E85EA3F8CFDA}" dt="2026-01-21T12:22:33.878" v="172" actId="14100"/>
          <ac:picMkLst>
            <pc:docMk/>
            <pc:sldMk cId="1814549972" sldId="309"/>
            <ac:picMk id="9" creationId="{21D9AEAF-AA46-2877-B46E-FFBC3FA274C3}"/>
          </ac:picMkLst>
        </pc:picChg>
      </pc:sldChg>
      <pc:sldChg chg="addSp modSp mod">
        <pc:chgData name="Naomi Franklin" userId="913dbc08-2122-4198-b812-c8598813fabd" providerId="ADAL" clId="{4E503202-9340-49E0-8F42-E85EA3F8CFDA}" dt="2026-01-21T12:46:14.692" v="450" actId="2711"/>
        <pc:sldMkLst>
          <pc:docMk/>
          <pc:sldMk cId="160512523" sldId="310"/>
        </pc:sldMkLst>
        <pc:spChg chg="mod">
          <ac:chgData name="Naomi Franklin" userId="913dbc08-2122-4198-b812-c8598813fabd" providerId="ADAL" clId="{4E503202-9340-49E0-8F42-E85EA3F8CFDA}" dt="2026-01-21T12:46:14.692" v="450" actId="2711"/>
          <ac:spMkLst>
            <pc:docMk/>
            <pc:sldMk cId="160512523" sldId="310"/>
            <ac:spMk id="2" creationId="{BD4FEE9D-A532-334B-FE6F-750DF648D741}"/>
          </ac:spMkLst>
        </pc:spChg>
        <pc:spChg chg="mod">
          <ac:chgData name="Naomi Franklin" userId="913dbc08-2122-4198-b812-c8598813fabd" providerId="ADAL" clId="{4E503202-9340-49E0-8F42-E85EA3F8CFDA}" dt="2026-01-21T12:46:14.692" v="450" actId="2711"/>
          <ac:spMkLst>
            <pc:docMk/>
            <pc:sldMk cId="160512523" sldId="310"/>
            <ac:spMk id="5" creationId="{0EC8C5EE-82C4-5A5D-6933-61BB8AE75E7F}"/>
          </ac:spMkLst>
        </pc:spChg>
        <pc:spChg chg="mod">
          <ac:chgData name="Naomi Franklin" userId="913dbc08-2122-4198-b812-c8598813fabd" providerId="ADAL" clId="{4E503202-9340-49E0-8F42-E85EA3F8CFDA}" dt="2026-01-21T12:46:14.692" v="450" actId="2711"/>
          <ac:spMkLst>
            <pc:docMk/>
            <pc:sldMk cId="160512523" sldId="310"/>
            <ac:spMk id="13" creationId="{4C0DA131-7519-C1B0-5181-C1CB2E7FB521}"/>
          </ac:spMkLst>
        </pc:spChg>
        <pc:picChg chg="add mod">
          <ac:chgData name="Naomi Franklin" userId="913dbc08-2122-4198-b812-c8598813fabd" providerId="ADAL" clId="{4E503202-9340-49E0-8F42-E85EA3F8CFDA}" dt="2026-01-21T12:22:40.833" v="174"/>
          <ac:picMkLst>
            <pc:docMk/>
            <pc:sldMk cId="160512523" sldId="310"/>
            <ac:picMk id="3" creationId="{7E35FBAE-8DDE-B601-EF7D-11CA0C04E5AA}"/>
          </ac:picMkLst>
        </pc:picChg>
      </pc:sldChg>
      <pc:sldChg chg="addSp modSp mod">
        <pc:chgData name="Naomi Franklin" userId="913dbc08-2122-4198-b812-c8598813fabd" providerId="ADAL" clId="{4E503202-9340-49E0-8F42-E85EA3F8CFDA}" dt="2026-01-21T12:46:06.632" v="449" actId="2711"/>
        <pc:sldMkLst>
          <pc:docMk/>
          <pc:sldMk cId="3844625955" sldId="314"/>
        </pc:sldMkLst>
        <pc:spChg chg="mod">
          <ac:chgData name="Naomi Franklin" userId="913dbc08-2122-4198-b812-c8598813fabd" providerId="ADAL" clId="{4E503202-9340-49E0-8F42-E85EA3F8CFDA}" dt="2026-01-21T12:46:06.632" v="449" actId="2711"/>
          <ac:spMkLst>
            <pc:docMk/>
            <pc:sldMk cId="3844625955" sldId="314"/>
            <ac:spMk id="2" creationId="{507940C7-0EC9-6BCB-ADF6-490F5992C1AF}"/>
          </ac:spMkLst>
        </pc:spChg>
        <pc:spChg chg="mod">
          <ac:chgData name="Naomi Franklin" userId="913dbc08-2122-4198-b812-c8598813fabd" providerId="ADAL" clId="{4E503202-9340-49E0-8F42-E85EA3F8CFDA}" dt="2026-01-21T12:46:06.632" v="449" actId="2711"/>
          <ac:spMkLst>
            <pc:docMk/>
            <pc:sldMk cId="3844625955" sldId="314"/>
            <ac:spMk id="5" creationId="{3B304986-3FD7-2A8D-7856-16578B084C51}"/>
          </ac:spMkLst>
        </pc:spChg>
        <pc:spChg chg="mod">
          <ac:chgData name="Naomi Franklin" userId="913dbc08-2122-4198-b812-c8598813fabd" providerId="ADAL" clId="{4E503202-9340-49E0-8F42-E85EA3F8CFDA}" dt="2026-01-21T12:46:06.632" v="449" actId="2711"/>
          <ac:spMkLst>
            <pc:docMk/>
            <pc:sldMk cId="3844625955" sldId="314"/>
            <ac:spMk id="13" creationId="{3BC2C935-329B-D21E-B3D0-67C8094F0890}"/>
          </ac:spMkLst>
        </pc:spChg>
        <pc:picChg chg="add mod">
          <ac:chgData name="Naomi Franklin" userId="913dbc08-2122-4198-b812-c8598813fabd" providerId="ADAL" clId="{4E503202-9340-49E0-8F42-E85EA3F8CFDA}" dt="2026-01-21T12:22:38.295" v="173"/>
          <ac:picMkLst>
            <pc:docMk/>
            <pc:sldMk cId="3844625955" sldId="314"/>
            <ac:picMk id="3" creationId="{1005C985-D885-D875-2909-20A94D94D934}"/>
          </ac:picMkLst>
        </pc:picChg>
      </pc:sldChg>
      <pc:sldChg chg="addSp modSp mod">
        <pc:chgData name="Naomi Franklin" userId="913dbc08-2122-4198-b812-c8598813fabd" providerId="ADAL" clId="{4E503202-9340-49E0-8F42-E85EA3F8CFDA}" dt="2026-01-21T12:46:21.710" v="451" actId="2711"/>
        <pc:sldMkLst>
          <pc:docMk/>
          <pc:sldMk cId="2742257294" sldId="315"/>
        </pc:sldMkLst>
        <pc:spChg chg="mod">
          <ac:chgData name="Naomi Franklin" userId="913dbc08-2122-4198-b812-c8598813fabd" providerId="ADAL" clId="{4E503202-9340-49E0-8F42-E85EA3F8CFDA}" dt="2026-01-21T12:46:21.710" v="451" actId="2711"/>
          <ac:spMkLst>
            <pc:docMk/>
            <pc:sldMk cId="2742257294" sldId="315"/>
            <ac:spMk id="2" creationId="{CB936F8C-D127-EC73-5097-7512B3442011}"/>
          </ac:spMkLst>
        </pc:spChg>
        <pc:spChg chg="mod">
          <ac:chgData name="Naomi Franklin" userId="913dbc08-2122-4198-b812-c8598813fabd" providerId="ADAL" clId="{4E503202-9340-49E0-8F42-E85EA3F8CFDA}" dt="2026-01-21T12:46:21.710" v="451" actId="2711"/>
          <ac:spMkLst>
            <pc:docMk/>
            <pc:sldMk cId="2742257294" sldId="315"/>
            <ac:spMk id="5" creationId="{33FC8E64-0AC9-A19F-06B7-4204E0E778C4}"/>
          </ac:spMkLst>
        </pc:spChg>
        <pc:spChg chg="mod">
          <ac:chgData name="Naomi Franklin" userId="913dbc08-2122-4198-b812-c8598813fabd" providerId="ADAL" clId="{4E503202-9340-49E0-8F42-E85EA3F8CFDA}" dt="2026-01-21T12:46:21.710" v="451" actId="2711"/>
          <ac:spMkLst>
            <pc:docMk/>
            <pc:sldMk cId="2742257294" sldId="315"/>
            <ac:spMk id="11" creationId="{0B049D40-76E7-A8A6-4AED-4B77BCCF2B6C}"/>
          </ac:spMkLst>
        </pc:spChg>
        <pc:picChg chg="add mod">
          <ac:chgData name="Naomi Franklin" userId="913dbc08-2122-4198-b812-c8598813fabd" providerId="ADAL" clId="{4E503202-9340-49E0-8F42-E85EA3F8CFDA}" dt="2026-01-21T12:22:43.065" v="175"/>
          <ac:picMkLst>
            <pc:docMk/>
            <pc:sldMk cId="2742257294" sldId="315"/>
            <ac:picMk id="3" creationId="{23B1B3DD-3935-4DCE-74D9-211386F183C9}"/>
          </ac:picMkLst>
        </pc:picChg>
      </pc:sldChg>
      <pc:sldChg chg="addSp modSp mod">
        <pc:chgData name="Naomi Franklin" userId="913dbc08-2122-4198-b812-c8598813fabd" providerId="ADAL" clId="{4E503202-9340-49E0-8F42-E85EA3F8CFDA}" dt="2026-01-21T12:44:40.393" v="436" actId="2711"/>
        <pc:sldMkLst>
          <pc:docMk/>
          <pc:sldMk cId="3147755429" sldId="320"/>
        </pc:sldMkLst>
        <pc:spChg chg="mod">
          <ac:chgData name="Naomi Franklin" userId="913dbc08-2122-4198-b812-c8598813fabd" providerId="ADAL" clId="{4E503202-9340-49E0-8F42-E85EA3F8CFDA}" dt="2026-01-21T12:44:40.393" v="436" actId="2711"/>
          <ac:spMkLst>
            <pc:docMk/>
            <pc:sldMk cId="3147755429" sldId="320"/>
            <ac:spMk id="4" creationId="{F4B3A50E-6729-3A54-2CD7-8D42389CE9B4}"/>
          </ac:spMkLst>
        </pc:spChg>
        <pc:spChg chg="mod">
          <ac:chgData name="Naomi Franklin" userId="913dbc08-2122-4198-b812-c8598813fabd" providerId="ADAL" clId="{4E503202-9340-49E0-8F42-E85EA3F8CFDA}" dt="2026-01-21T12:44:40.393" v="436" actId="2711"/>
          <ac:spMkLst>
            <pc:docMk/>
            <pc:sldMk cId="3147755429" sldId="320"/>
            <ac:spMk id="7" creationId="{D0B20BFB-452F-66AD-26F1-E6C3A8BFDEA4}"/>
          </ac:spMkLst>
        </pc:spChg>
        <pc:spChg chg="mod">
          <ac:chgData name="Naomi Franklin" userId="913dbc08-2122-4198-b812-c8598813fabd" providerId="ADAL" clId="{4E503202-9340-49E0-8F42-E85EA3F8CFDA}" dt="2026-01-21T12:44:40.393" v="436" actId="2711"/>
          <ac:spMkLst>
            <pc:docMk/>
            <pc:sldMk cId="3147755429" sldId="320"/>
            <ac:spMk id="9" creationId="{B5F02A21-F34C-DE61-90AA-73BAE447CF7A}"/>
          </ac:spMkLst>
        </pc:spChg>
        <pc:picChg chg="add mod">
          <ac:chgData name="Naomi Franklin" userId="913dbc08-2122-4198-b812-c8598813fabd" providerId="ADAL" clId="{4E503202-9340-49E0-8F42-E85EA3F8CFDA}" dt="2026-01-21T12:22:02.762" v="163"/>
          <ac:picMkLst>
            <pc:docMk/>
            <pc:sldMk cId="3147755429" sldId="320"/>
            <ac:picMk id="2" creationId="{61EC2188-60FB-E3F2-62AA-F083ECDC9511}"/>
          </ac:picMkLst>
        </pc:picChg>
        <pc:picChg chg="mod">
          <ac:chgData name="Naomi Franklin" userId="913dbc08-2122-4198-b812-c8598813fabd" providerId="ADAL" clId="{4E503202-9340-49E0-8F42-E85EA3F8CFDA}" dt="2026-01-21T12:22:07.288" v="164" actId="14100"/>
          <ac:picMkLst>
            <pc:docMk/>
            <pc:sldMk cId="3147755429" sldId="320"/>
            <ac:picMk id="6" creationId="{21794F12-7B1D-5419-F798-EC6CC17861AC}"/>
          </ac:picMkLst>
        </pc:picChg>
      </pc:sldChg>
      <pc:sldChg chg="addSp modSp mod">
        <pc:chgData name="Naomi Franklin" userId="913dbc08-2122-4198-b812-c8598813fabd" providerId="ADAL" clId="{4E503202-9340-49E0-8F42-E85EA3F8CFDA}" dt="2026-01-21T12:45:28.678" v="444" actId="2711"/>
        <pc:sldMkLst>
          <pc:docMk/>
          <pc:sldMk cId="1894784546" sldId="334"/>
        </pc:sldMkLst>
        <pc:spChg chg="mod">
          <ac:chgData name="Naomi Franklin" userId="913dbc08-2122-4198-b812-c8598813fabd" providerId="ADAL" clId="{4E503202-9340-49E0-8F42-E85EA3F8CFDA}" dt="2026-01-21T12:45:28.678" v="444" actId="2711"/>
          <ac:spMkLst>
            <pc:docMk/>
            <pc:sldMk cId="1894784546" sldId="334"/>
            <ac:spMk id="4" creationId="{D76EABA5-7196-77E5-0165-A546266228AA}"/>
          </ac:spMkLst>
        </pc:spChg>
        <pc:spChg chg="mod">
          <ac:chgData name="Naomi Franklin" userId="913dbc08-2122-4198-b812-c8598813fabd" providerId="ADAL" clId="{4E503202-9340-49E0-8F42-E85EA3F8CFDA}" dt="2026-01-21T12:45:28.678" v="444" actId="2711"/>
          <ac:spMkLst>
            <pc:docMk/>
            <pc:sldMk cId="1894784546" sldId="334"/>
            <ac:spMk id="6" creationId="{3916F931-F62F-243C-4E03-3597EC247E42}"/>
          </ac:spMkLst>
        </pc:spChg>
        <pc:spChg chg="mod">
          <ac:chgData name="Naomi Franklin" userId="913dbc08-2122-4198-b812-c8598813fabd" providerId="ADAL" clId="{4E503202-9340-49E0-8F42-E85EA3F8CFDA}" dt="2026-01-21T12:45:28.678" v="444" actId="2711"/>
          <ac:spMkLst>
            <pc:docMk/>
            <pc:sldMk cId="1894784546" sldId="334"/>
            <ac:spMk id="14" creationId="{6FD34DC7-8E24-89DE-C7B9-EFE47162C726}"/>
          </ac:spMkLst>
        </pc:spChg>
        <pc:picChg chg="add mod">
          <ac:chgData name="Naomi Franklin" userId="913dbc08-2122-4198-b812-c8598813fabd" providerId="ADAL" clId="{4E503202-9340-49E0-8F42-E85EA3F8CFDA}" dt="2026-01-21T12:22:17.434" v="167"/>
          <ac:picMkLst>
            <pc:docMk/>
            <pc:sldMk cId="1894784546" sldId="334"/>
            <ac:picMk id="2" creationId="{58A1893D-0DE4-8F20-3649-6BA0AE90A273}"/>
          </ac:picMkLst>
        </pc:picChg>
      </pc:sldChg>
      <pc:sldChg chg="addSp delSp modSp mod">
        <pc:chgData name="Naomi Franklin" userId="913dbc08-2122-4198-b812-c8598813fabd" providerId="ADAL" clId="{4E503202-9340-49E0-8F42-E85EA3F8CFDA}" dt="2026-01-21T12:33:49.248" v="409" actId="1076"/>
        <pc:sldMkLst>
          <pc:docMk/>
          <pc:sldMk cId="2855362973" sldId="336"/>
        </pc:sldMkLst>
        <pc:spChg chg="mod">
          <ac:chgData name="Naomi Franklin" userId="913dbc08-2122-4198-b812-c8598813fabd" providerId="ADAL" clId="{4E503202-9340-49E0-8F42-E85EA3F8CFDA}" dt="2026-01-21T12:33:49.248" v="409" actId="1076"/>
          <ac:spMkLst>
            <pc:docMk/>
            <pc:sldMk cId="2855362973" sldId="336"/>
            <ac:spMk id="4" creationId="{CD663AF1-B3D0-CF37-5DB0-DB48EF7C4A0A}"/>
          </ac:spMkLst>
        </pc:spChg>
        <pc:spChg chg="mod">
          <ac:chgData name="Naomi Franklin" userId="913dbc08-2122-4198-b812-c8598813fabd" providerId="ADAL" clId="{4E503202-9340-49E0-8F42-E85EA3F8CFDA}" dt="2026-01-21T12:33:21.510" v="401" actId="14100"/>
          <ac:spMkLst>
            <pc:docMk/>
            <pc:sldMk cId="2855362973" sldId="336"/>
            <ac:spMk id="7" creationId="{0AEA276F-DEE1-4290-AD37-249C326B96AB}"/>
          </ac:spMkLst>
        </pc:spChg>
      </pc:sldChg>
      <pc:sldChg chg="addSp modSp mod">
        <pc:chgData name="Naomi Franklin" userId="913dbc08-2122-4198-b812-c8598813fabd" providerId="ADAL" clId="{4E503202-9340-49E0-8F42-E85EA3F8CFDA}" dt="2026-01-21T12:40:56.430" v="432" actId="2711"/>
        <pc:sldMkLst>
          <pc:docMk/>
          <pc:sldMk cId="1099745486" sldId="337"/>
        </pc:sldMkLst>
        <pc:spChg chg="mod">
          <ac:chgData name="Naomi Franklin" userId="913dbc08-2122-4198-b812-c8598813fabd" providerId="ADAL" clId="{4E503202-9340-49E0-8F42-E85EA3F8CFDA}" dt="2026-01-21T12:40:56.430" v="432" actId="2711"/>
          <ac:spMkLst>
            <pc:docMk/>
            <pc:sldMk cId="1099745486" sldId="337"/>
            <ac:spMk id="2" creationId="{8F1F12F5-11FC-EC6A-6E66-F74639E12D82}"/>
          </ac:spMkLst>
        </pc:spChg>
        <pc:spChg chg="mod">
          <ac:chgData name="Naomi Franklin" userId="913dbc08-2122-4198-b812-c8598813fabd" providerId="ADAL" clId="{4E503202-9340-49E0-8F42-E85EA3F8CFDA}" dt="2026-01-21T12:40:56.430" v="432" actId="2711"/>
          <ac:spMkLst>
            <pc:docMk/>
            <pc:sldMk cId="1099745486" sldId="337"/>
            <ac:spMk id="3" creationId="{88B8107B-9BCA-A385-5C65-56DC8B6E93A7}"/>
          </ac:spMkLst>
        </pc:spChg>
        <pc:spChg chg="mod">
          <ac:chgData name="Naomi Franklin" userId="913dbc08-2122-4198-b812-c8598813fabd" providerId="ADAL" clId="{4E503202-9340-49E0-8F42-E85EA3F8CFDA}" dt="2026-01-21T12:40:56.430" v="432" actId="2711"/>
          <ac:spMkLst>
            <pc:docMk/>
            <pc:sldMk cId="1099745486" sldId="337"/>
            <ac:spMk id="16" creationId="{CB5F71D8-DFD7-5A3D-84F7-668A6D9B5AC9}"/>
          </ac:spMkLst>
        </pc:spChg>
        <pc:picChg chg="add mod">
          <ac:chgData name="Naomi Franklin" userId="913dbc08-2122-4198-b812-c8598813fabd" providerId="ADAL" clId="{4E503202-9340-49E0-8F42-E85EA3F8CFDA}" dt="2026-01-21T12:21:43.155" v="158"/>
          <ac:picMkLst>
            <pc:docMk/>
            <pc:sldMk cId="1099745486" sldId="337"/>
            <ac:picMk id="4" creationId="{83FF0F38-9C08-4E23-88FC-989855283828}"/>
          </ac:picMkLst>
        </pc:picChg>
      </pc:sldChg>
      <pc:sldChg chg="addSp modSp mod">
        <pc:chgData name="Naomi Franklin" userId="913dbc08-2122-4198-b812-c8598813fabd" providerId="ADAL" clId="{4E503202-9340-49E0-8F42-E85EA3F8CFDA}" dt="2026-01-21T12:41:19.287" v="434" actId="2711"/>
        <pc:sldMkLst>
          <pc:docMk/>
          <pc:sldMk cId="2163359639" sldId="338"/>
        </pc:sldMkLst>
        <pc:spChg chg="mod">
          <ac:chgData name="Naomi Franklin" userId="913dbc08-2122-4198-b812-c8598813fabd" providerId="ADAL" clId="{4E503202-9340-49E0-8F42-E85EA3F8CFDA}" dt="2026-01-21T12:41:19.287" v="434" actId="2711"/>
          <ac:spMkLst>
            <pc:docMk/>
            <pc:sldMk cId="2163359639" sldId="338"/>
            <ac:spMk id="2" creationId="{E13C3939-39DF-7601-A2E6-2C78DA009405}"/>
          </ac:spMkLst>
        </pc:spChg>
        <pc:spChg chg="mod">
          <ac:chgData name="Naomi Franklin" userId="913dbc08-2122-4198-b812-c8598813fabd" providerId="ADAL" clId="{4E503202-9340-49E0-8F42-E85EA3F8CFDA}" dt="2026-01-21T12:41:19.287" v="434" actId="2711"/>
          <ac:spMkLst>
            <pc:docMk/>
            <pc:sldMk cId="2163359639" sldId="338"/>
            <ac:spMk id="5" creationId="{47DC97F6-0365-897F-45A7-B9AF8F9E901C}"/>
          </ac:spMkLst>
        </pc:spChg>
        <pc:spChg chg="mod">
          <ac:chgData name="Naomi Franklin" userId="913dbc08-2122-4198-b812-c8598813fabd" providerId="ADAL" clId="{4E503202-9340-49E0-8F42-E85EA3F8CFDA}" dt="2026-01-21T12:41:19.287" v="434" actId="2711"/>
          <ac:spMkLst>
            <pc:docMk/>
            <pc:sldMk cId="2163359639" sldId="338"/>
            <ac:spMk id="9" creationId="{1C0144ED-20D3-25B9-8768-C97509F25627}"/>
          </ac:spMkLst>
        </pc:spChg>
        <pc:picChg chg="add mod">
          <ac:chgData name="Naomi Franklin" userId="913dbc08-2122-4198-b812-c8598813fabd" providerId="ADAL" clId="{4E503202-9340-49E0-8F42-E85EA3F8CFDA}" dt="2026-01-21T12:21:49.574" v="160"/>
          <ac:picMkLst>
            <pc:docMk/>
            <pc:sldMk cId="2163359639" sldId="338"/>
            <ac:picMk id="3" creationId="{380B016F-3BEC-CE6C-BAB8-F7AAD252217D}"/>
          </ac:picMkLst>
        </pc:picChg>
      </pc:sldChg>
      <pc:sldChg chg="addSp modSp mod">
        <pc:chgData name="Naomi Franklin" userId="913dbc08-2122-4198-b812-c8598813fabd" providerId="ADAL" clId="{4E503202-9340-49E0-8F42-E85EA3F8CFDA}" dt="2026-01-21T12:37:35.437" v="422" actId="208"/>
        <pc:sldMkLst>
          <pc:docMk/>
          <pc:sldMk cId="3728214295" sldId="342"/>
        </pc:sldMkLst>
        <pc:spChg chg="mod">
          <ac:chgData name="Naomi Franklin" userId="913dbc08-2122-4198-b812-c8598813fabd" providerId="ADAL" clId="{4E503202-9340-49E0-8F42-E85EA3F8CFDA}" dt="2026-01-21T12:37:21.907" v="420" actId="2711"/>
          <ac:spMkLst>
            <pc:docMk/>
            <pc:sldMk cId="3728214295" sldId="342"/>
            <ac:spMk id="4" creationId="{279D543B-31B4-C5C7-9765-81282DB102A9}"/>
          </ac:spMkLst>
        </pc:spChg>
        <pc:spChg chg="mod">
          <ac:chgData name="Naomi Franklin" userId="913dbc08-2122-4198-b812-c8598813fabd" providerId="ADAL" clId="{4E503202-9340-49E0-8F42-E85EA3F8CFDA}" dt="2026-01-21T12:37:21.907" v="420" actId="2711"/>
          <ac:spMkLst>
            <pc:docMk/>
            <pc:sldMk cId="3728214295" sldId="342"/>
            <ac:spMk id="7" creationId="{1282C772-9244-6AAD-9EEA-0670DE53CF4C}"/>
          </ac:spMkLst>
        </pc:spChg>
        <pc:spChg chg="mod">
          <ac:chgData name="Naomi Franklin" userId="913dbc08-2122-4198-b812-c8598813fabd" providerId="ADAL" clId="{4E503202-9340-49E0-8F42-E85EA3F8CFDA}" dt="2026-01-21T12:37:35.437" v="422" actId="208"/>
          <ac:spMkLst>
            <pc:docMk/>
            <pc:sldMk cId="3728214295" sldId="342"/>
            <ac:spMk id="12" creationId="{AACCDBEC-150D-D915-8F3F-C957ADBEB8EB}"/>
          </ac:spMkLst>
        </pc:spChg>
        <pc:picChg chg="add mod">
          <ac:chgData name="Naomi Franklin" userId="913dbc08-2122-4198-b812-c8598813fabd" providerId="ADAL" clId="{4E503202-9340-49E0-8F42-E85EA3F8CFDA}" dt="2026-01-21T12:21:12.331" v="149"/>
          <ac:picMkLst>
            <pc:docMk/>
            <pc:sldMk cId="3728214295" sldId="342"/>
            <ac:picMk id="2" creationId="{F8725E6F-A56A-B8DC-FFA2-EA8AB476AC17}"/>
          </ac:picMkLst>
        </pc:picChg>
      </pc:sldChg>
      <pc:sldChg chg="addSp modSp mod">
        <pc:chgData name="Naomi Franklin" userId="913dbc08-2122-4198-b812-c8598813fabd" providerId="ADAL" clId="{4E503202-9340-49E0-8F42-E85EA3F8CFDA}" dt="2026-01-21T12:39:17.438" v="424" actId="2711"/>
        <pc:sldMkLst>
          <pc:docMk/>
          <pc:sldMk cId="2928146166" sldId="347"/>
        </pc:sldMkLst>
        <pc:spChg chg="mod">
          <ac:chgData name="Naomi Franklin" userId="913dbc08-2122-4198-b812-c8598813fabd" providerId="ADAL" clId="{4E503202-9340-49E0-8F42-E85EA3F8CFDA}" dt="2026-01-21T12:39:17.438" v="424" actId="2711"/>
          <ac:spMkLst>
            <pc:docMk/>
            <pc:sldMk cId="2928146166" sldId="347"/>
            <ac:spMk id="4" creationId="{382F3EE8-2869-FAB7-FD43-31DE5BBEBDD2}"/>
          </ac:spMkLst>
        </pc:spChg>
        <pc:spChg chg="mod">
          <ac:chgData name="Naomi Franklin" userId="913dbc08-2122-4198-b812-c8598813fabd" providerId="ADAL" clId="{4E503202-9340-49E0-8F42-E85EA3F8CFDA}" dt="2026-01-21T12:39:17.438" v="424" actId="2711"/>
          <ac:spMkLst>
            <pc:docMk/>
            <pc:sldMk cId="2928146166" sldId="347"/>
            <ac:spMk id="5" creationId="{78603603-BE54-B41F-B5A8-F7CD2ED377C9}"/>
          </ac:spMkLst>
        </pc:spChg>
        <pc:spChg chg="mod">
          <ac:chgData name="Naomi Franklin" userId="913dbc08-2122-4198-b812-c8598813fabd" providerId="ADAL" clId="{4E503202-9340-49E0-8F42-E85EA3F8CFDA}" dt="2026-01-21T12:39:17.438" v="424" actId="2711"/>
          <ac:spMkLst>
            <pc:docMk/>
            <pc:sldMk cId="2928146166" sldId="347"/>
            <ac:spMk id="9" creationId="{7681B685-D431-AF02-5478-D019F4DDB9F8}"/>
          </ac:spMkLst>
        </pc:spChg>
        <pc:picChg chg="add mod">
          <ac:chgData name="Naomi Franklin" userId="913dbc08-2122-4198-b812-c8598813fabd" providerId="ADAL" clId="{4E503202-9340-49E0-8F42-E85EA3F8CFDA}" dt="2026-01-21T12:21:19.797" v="151"/>
          <ac:picMkLst>
            <pc:docMk/>
            <pc:sldMk cId="2928146166" sldId="347"/>
            <ac:picMk id="2" creationId="{515F13E8-9D87-FEE9-90A2-62D79BB17F5A}"/>
          </ac:picMkLst>
        </pc:picChg>
        <pc:picChg chg="mod">
          <ac:chgData name="Naomi Franklin" userId="913dbc08-2122-4198-b812-c8598813fabd" providerId="ADAL" clId="{4E503202-9340-49E0-8F42-E85EA3F8CFDA}" dt="2026-01-21T12:21:25.687" v="152" actId="14100"/>
          <ac:picMkLst>
            <pc:docMk/>
            <pc:sldMk cId="2928146166" sldId="347"/>
            <ac:picMk id="3" creationId="{C108409F-B62A-11F4-9C09-AE54832A8E11}"/>
          </ac:picMkLst>
        </pc:picChg>
      </pc:sldChg>
      <pc:sldChg chg="addSp modSp mod">
        <pc:chgData name="Naomi Franklin" userId="913dbc08-2122-4198-b812-c8598813fabd" providerId="ADAL" clId="{4E503202-9340-49E0-8F42-E85EA3F8CFDA}" dt="2026-01-21T12:40:29.710" v="429" actId="2711"/>
        <pc:sldMkLst>
          <pc:docMk/>
          <pc:sldMk cId="4139336596" sldId="348"/>
        </pc:sldMkLst>
        <pc:spChg chg="mod">
          <ac:chgData name="Naomi Franklin" userId="913dbc08-2122-4198-b812-c8598813fabd" providerId="ADAL" clId="{4E503202-9340-49E0-8F42-E85EA3F8CFDA}" dt="2026-01-21T12:40:29.710" v="429" actId="2711"/>
          <ac:spMkLst>
            <pc:docMk/>
            <pc:sldMk cId="4139336596" sldId="348"/>
            <ac:spMk id="2" creationId="{8F1F12F5-11FC-EC6A-6E66-F74639E12D82}"/>
          </ac:spMkLst>
        </pc:spChg>
        <pc:spChg chg="mod">
          <ac:chgData name="Naomi Franklin" userId="913dbc08-2122-4198-b812-c8598813fabd" providerId="ADAL" clId="{4E503202-9340-49E0-8F42-E85EA3F8CFDA}" dt="2026-01-21T12:40:29.710" v="429" actId="2711"/>
          <ac:spMkLst>
            <pc:docMk/>
            <pc:sldMk cId="4139336596" sldId="348"/>
            <ac:spMk id="5" creationId="{F6F5896D-98E3-C346-FE16-85D6AFB99F6A}"/>
          </ac:spMkLst>
        </pc:spChg>
        <pc:spChg chg="mod">
          <ac:chgData name="Naomi Franklin" userId="913dbc08-2122-4198-b812-c8598813fabd" providerId="ADAL" clId="{4E503202-9340-49E0-8F42-E85EA3F8CFDA}" dt="2026-01-21T12:40:29.710" v="429" actId="2711"/>
          <ac:spMkLst>
            <pc:docMk/>
            <pc:sldMk cId="4139336596" sldId="348"/>
            <ac:spMk id="14" creationId="{3A3E4DC6-15E8-256C-61BD-83753FE11E9C}"/>
          </ac:spMkLst>
        </pc:spChg>
        <pc:picChg chg="add mod">
          <ac:chgData name="Naomi Franklin" userId="913dbc08-2122-4198-b812-c8598813fabd" providerId="ADAL" clId="{4E503202-9340-49E0-8F42-E85EA3F8CFDA}" dt="2026-01-21T12:21:36.854" v="155"/>
          <ac:picMkLst>
            <pc:docMk/>
            <pc:sldMk cId="4139336596" sldId="348"/>
            <ac:picMk id="3" creationId="{916D3D99-371E-C69A-D615-A71E2A48F9D2}"/>
          </ac:picMkLst>
        </pc:picChg>
      </pc:sldChg>
      <pc:sldChg chg="modSp mod">
        <pc:chgData name="Naomi Franklin" userId="913dbc08-2122-4198-b812-c8598813fabd" providerId="ADAL" clId="{4E503202-9340-49E0-8F42-E85EA3F8CFDA}" dt="2026-01-21T12:36:40.857" v="417" actId="2711"/>
        <pc:sldMkLst>
          <pc:docMk/>
          <pc:sldMk cId="3259367828" sldId="351"/>
        </pc:sldMkLst>
        <pc:spChg chg="mod">
          <ac:chgData name="Naomi Franklin" userId="913dbc08-2122-4198-b812-c8598813fabd" providerId="ADAL" clId="{4E503202-9340-49E0-8F42-E85EA3F8CFDA}" dt="2026-01-21T12:36:40.857" v="417" actId="2711"/>
          <ac:spMkLst>
            <pc:docMk/>
            <pc:sldMk cId="3259367828" sldId="351"/>
            <ac:spMk id="2" creationId="{A3F87062-A13F-83FF-C1F4-C09786D121AC}"/>
          </ac:spMkLst>
        </pc:spChg>
        <pc:spChg chg="mod">
          <ac:chgData name="Naomi Franklin" userId="913dbc08-2122-4198-b812-c8598813fabd" providerId="ADAL" clId="{4E503202-9340-49E0-8F42-E85EA3F8CFDA}" dt="2026-01-21T12:36:40.857" v="417" actId="2711"/>
          <ac:spMkLst>
            <pc:docMk/>
            <pc:sldMk cId="3259367828" sldId="351"/>
            <ac:spMk id="9" creationId="{CA55789E-DC78-C5EB-A31D-3BE0D3E1B131}"/>
          </ac:spMkLst>
        </pc:spChg>
        <pc:spChg chg="mod">
          <ac:chgData name="Naomi Franklin" userId="913dbc08-2122-4198-b812-c8598813fabd" providerId="ADAL" clId="{4E503202-9340-49E0-8F42-E85EA3F8CFDA}" dt="2026-01-21T12:36:40.857" v="417" actId="2711"/>
          <ac:spMkLst>
            <pc:docMk/>
            <pc:sldMk cId="3259367828" sldId="351"/>
            <ac:spMk id="15" creationId="{6C026519-0072-ADF9-64B6-C2BB37F391BB}"/>
          </ac:spMkLst>
        </pc:spChg>
        <pc:spChg chg="mod">
          <ac:chgData name="Naomi Franklin" userId="913dbc08-2122-4198-b812-c8598813fabd" providerId="ADAL" clId="{4E503202-9340-49E0-8F42-E85EA3F8CFDA}" dt="2026-01-21T12:36:40.857" v="417" actId="2711"/>
          <ac:spMkLst>
            <pc:docMk/>
            <pc:sldMk cId="3259367828" sldId="351"/>
            <ac:spMk id="119" creationId="{00000000-0000-0000-0000-000000000000}"/>
          </ac:spMkLst>
        </pc:spChg>
      </pc:sldChg>
      <pc:sldChg chg="addSp modSp mod">
        <pc:chgData name="Naomi Franklin" userId="913dbc08-2122-4198-b812-c8598813fabd" providerId="ADAL" clId="{4E503202-9340-49E0-8F42-E85EA3F8CFDA}" dt="2026-01-21T12:40:38.845" v="430" actId="2711"/>
        <pc:sldMkLst>
          <pc:docMk/>
          <pc:sldMk cId="3951060287" sldId="353"/>
        </pc:sldMkLst>
        <pc:spChg chg="mod">
          <ac:chgData name="Naomi Franklin" userId="913dbc08-2122-4198-b812-c8598813fabd" providerId="ADAL" clId="{4E503202-9340-49E0-8F42-E85EA3F8CFDA}" dt="2026-01-21T12:40:38.845" v="430" actId="2711"/>
          <ac:spMkLst>
            <pc:docMk/>
            <pc:sldMk cId="3951060287" sldId="353"/>
            <ac:spMk id="2" creationId="{4E88E2B7-97E8-8AC2-1877-CA87A3F7DE20}"/>
          </ac:spMkLst>
        </pc:spChg>
        <pc:spChg chg="mod">
          <ac:chgData name="Naomi Franklin" userId="913dbc08-2122-4198-b812-c8598813fabd" providerId="ADAL" clId="{4E503202-9340-49E0-8F42-E85EA3F8CFDA}" dt="2026-01-21T12:40:38.845" v="430" actId="2711"/>
          <ac:spMkLst>
            <pc:docMk/>
            <pc:sldMk cId="3951060287" sldId="353"/>
            <ac:spMk id="3" creationId="{F142F75A-3DA3-5BC5-AB17-258BCD5777E5}"/>
          </ac:spMkLst>
        </pc:spChg>
        <pc:spChg chg="mod">
          <ac:chgData name="Naomi Franklin" userId="913dbc08-2122-4198-b812-c8598813fabd" providerId="ADAL" clId="{4E503202-9340-49E0-8F42-E85EA3F8CFDA}" dt="2026-01-21T12:40:38.845" v="430" actId="2711"/>
          <ac:spMkLst>
            <pc:docMk/>
            <pc:sldMk cId="3951060287" sldId="353"/>
            <ac:spMk id="6" creationId="{9D5D982A-953F-EC47-95BC-0FE339090529}"/>
          </ac:spMkLst>
        </pc:spChg>
        <pc:picChg chg="add mod">
          <ac:chgData name="Naomi Franklin" userId="913dbc08-2122-4198-b812-c8598813fabd" providerId="ADAL" clId="{4E503202-9340-49E0-8F42-E85EA3F8CFDA}" dt="2026-01-21T12:21:39.641" v="156"/>
          <ac:picMkLst>
            <pc:docMk/>
            <pc:sldMk cId="3951060287" sldId="353"/>
            <ac:picMk id="8" creationId="{F9345B68-864C-CC6F-3988-A7CADE093E5D}"/>
          </ac:picMkLst>
        </pc:picChg>
      </pc:sldChg>
      <pc:sldChg chg="addSp modSp mod">
        <pc:chgData name="Naomi Franklin" userId="913dbc08-2122-4198-b812-c8598813fabd" providerId="ADAL" clId="{4E503202-9340-49E0-8F42-E85EA3F8CFDA}" dt="2026-01-21T12:40:44.935" v="431" actId="2711"/>
        <pc:sldMkLst>
          <pc:docMk/>
          <pc:sldMk cId="3302326392" sldId="354"/>
        </pc:sldMkLst>
        <pc:spChg chg="mod">
          <ac:chgData name="Naomi Franklin" userId="913dbc08-2122-4198-b812-c8598813fabd" providerId="ADAL" clId="{4E503202-9340-49E0-8F42-E85EA3F8CFDA}" dt="2026-01-21T12:40:44.935" v="431" actId="2711"/>
          <ac:spMkLst>
            <pc:docMk/>
            <pc:sldMk cId="3302326392" sldId="354"/>
            <ac:spMk id="2" creationId="{852898D7-9698-94B7-4717-FEAA42CEB877}"/>
          </ac:spMkLst>
        </pc:spChg>
        <pc:spChg chg="mod">
          <ac:chgData name="Naomi Franklin" userId="913dbc08-2122-4198-b812-c8598813fabd" providerId="ADAL" clId="{4E503202-9340-49E0-8F42-E85EA3F8CFDA}" dt="2026-01-21T12:40:44.935" v="431" actId="2711"/>
          <ac:spMkLst>
            <pc:docMk/>
            <pc:sldMk cId="3302326392" sldId="354"/>
            <ac:spMk id="3" creationId="{EA534AAF-2903-CD60-AEFD-CD846D8710D3}"/>
          </ac:spMkLst>
        </pc:spChg>
        <pc:spChg chg="mod">
          <ac:chgData name="Naomi Franklin" userId="913dbc08-2122-4198-b812-c8598813fabd" providerId="ADAL" clId="{4E503202-9340-49E0-8F42-E85EA3F8CFDA}" dt="2026-01-21T12:40:44.935" v="431" actId="2711"/>
          <ac:spMkLst>
            <pc:docMk/>
            <pc:sldMk cId="3302326392" sldId="354"/>
            <ac:spMk id="6" creationId="{4BAEDCD3-DEB2-D30B-4FD4-2C1EC539A334}"/>
          </ac:spMkLst>
        </pc:spChg>
        <pc:picChg chg="add mod">
          <ac:chgData name="Naomi Franklin" userId="913dbc08-2122-4198-b812-c8598813fabd" providerId="ADAL" clId="{4E503202-9340-49E0-8F42-E85EA3F8CFDA}" dt="2026-01-21T12:21:41.349" v="157"/>
          <ac:picMkLst>
            <pc:docMk/>
            <pc:sldMk cId="3302326392" sldId="354"/>
            <ac:picMk id="4" creationId="{5FE0AD0C-D087-A425-AD02-981995BEF776}"/>
          </ac:picMkLst>
        </pc:picChg>
      </pc:sldChg>
      <pc:sldChg chg="addSp modSp mod">
        <pc:chgData name="Naomi Franklin" userId="913dbc08-2122-4198-b812-c8598813fabd" providerId="ADAL" clId="{4E503202-9340-49E0-8F42-E85EA3F8CFDA}" dt="2026-01-21T12:45:43.587" v="446" actId="2711"/>
        <pc:sldMkLst>
          <pc:docMk/>
          <pc:sldMk cId="31874898" sldId="355"/>
        </pc:sldMkLst>
        <pc:spChg chg="mod">
          <ac:chgData name="Naomi Franklin" userId="913dbc08-2122-4198-b812-c8598813fabd" providerId="ADAL" clId="{4E503202-9340-49E0-8F42-E85EA3F8CFDA}" dt="2026-01-21T12:45:43.587" v="446" actId="2711"/>
          <ac:spMkLst>
            <pc:docMk/>
            <pc:sldMk cId="31874898" sldId="355"/>
            <ac:spMk id="2" creationId="{2F5BD22A-E52C-7F07-5548-B67E61916E85}"/>
          </ac:spMkLst>
        </pc:spChg>
        <pc:spChg chg="mod">
          <ac:chgData name="Naomi Franklin" userId="913dbc08-2122-4198-b812-c8598813fabd" providerId="ADAL" clId="{4E503202-9340-49E0-8F42-E85EA3F8CFDA}" dt="2026-01-21T12:45:43.587" v="446" actId="2711"/>
          <ac:spMkLst>
            <pc:docMk/>
            <pc:sldMk cId="31874898" sldId="355"/>
            <ac:spMk id="5" creationId="{23736A48-D0C7-6EE5-A541-8C333E3C7D87}"/>
          </ac:spMkLst>
        </pc:spChg>
        <pc:spChg chg="mod">
          <ac:chgData name="Naomi Franklin" userId="913dbc08-2122-4198-b812-c8598813fabd" providerId="ADAL" clId="{4E503202-9340-49E0-8F42-E85EA3F8CFDA}" dt="2026-01-21T12:45:43.587" v="446" actId="2711"/>
          <ac:spMkLst>
            <pc:docMk/>
            <pc:sldMk cId="31874898" sldId="355"/>
            <ac:spMk id="12" creationId="{7E121ED4-5C35-F004-37F2-402CABACBC0E}"/>
          </ac:spMkLst>
        </pc:spChg>
        <pc:picChg chg="add mod">
          <ac:chgData name="Naomi Franklin" userId="913dbc08-2122-4198-b812-c8598813fabd" providerId="ADAL" clId="{4E503202-9340-49E0-8F42-E85EA3F8CFDA}" dt="2026-01-21T12:22:25.199" v="169"/>
          <ac:picMkLst>
            <pc:docMk/>
            <pc:sldMk cId="31874898" sldId="355"/>
            <ac:picMk id="3" creationId="{6DCA8370-6B9C-7C99-1517-B8E72458CB0F}"/>
          </ac:picMkLst>
        </pc:picChg>
      </pc:sldChg>
      <pc:sldChg chg="addSp delSp modSp mod">
        <pc:chgData name="Naomi Franklin" userId="913dbc08-2122-4198-b812-c8598813fabd" providerId="ADAL" clId="{4E503202-9340-49E0-8F42-E85EA3F8CFDA}" dt="2026-01-21T12:39:50.952" v="428" actId="2711"/>
        <pc:sldMkLst>
          <pc:docMk/>
          <pc:sldMk cId="1773539371" sldId="357"/>
        </pc:sldMkLst>
        <pc:spChg chg="mod">
          <ac:chgData name="Naomi Franklin" userId="913dbc08-2122-4198-b812-c8598813fabd" providerId="ADAL" clId="{4E503202-9340-49E0-8F42-E85EA3F8CFDA}" dt="2026-01-21T12:34:02.334" v="413" actId="404"/>
          <ac:spMkLst>
            <pc:docMk/>
            <pc:sldMk cId="1773539371" sldId="357"/>
            <ac:spMk id="3" creationId="{DA2935B6-3C09-DABD-EC15-737A58DFB929}"/>
          </ac:spMkLst>
        </pc:spChg>
        <pc:spChg chg="mod">
          <ac:chgData name="Naomi Franklin" userId="913dbc08-2122-4198-b812-c8598813fabd" providerId="ADAL" clId="{4E503202-9340-49E0-8F42-E85EA3F8CFDA}" dt="2026-01-21T12:39:50.952" v="428" actId="2711"/>
          <ac:spMkLst>
            <pc:docMk/>
            <pc:sldMk cId="1773539371" sldId="357"/>
            <ac:spMk id="4" creationId="{4CEDEE94-CCB2-094D-89E9-722F26BDF090}"/>
          </ac:spMkLst>
        </pc:spChg>
        <pc:picChg chg="add mod">
          <ac:chgData name="Naomi Franklin" userId="913dbc08-2122-4198-b812-c8598813fabd" providerId="ADAL" clId="{4E503202-9340-49E0-8F42-E85EA3F8CFDA}" dt="2026-01-21T12:20:55.454" v="143"/>
          <ac:picMkLst>
            <pc:docMk/>
            <pc:sldMk cId="1773539371" sldId="357"/>
            <ac:picMk id="5" creationId="{B7CE2150-23B9-73A5-FADB-11B6B049C616}"/>
          </ac:picMkLst>
        </pc:picChg>
      </pc:sldChg>
      <pc:sldChg chg="addSp delSp modSp mod">
        <pc:chgData name="Naomi Franklin" userId="913dbc08-2122-4198-b812-c8598813fabd" providerId="ADAL" clId="{4E503202-9340-49E0-8F42-E85EA3F8CFDA}" dt="2026-01-21T12:45:06.609" v="443" actId="404"/>
        <pc:sldMkLst>
          <pc:docMk/>
          <pc:sldMk cId="153571584" sldId="359"/>
        </pc:sldMkLst>
        <pc:spChg chg="mod">
          <ac:chgData name="Naomi Franklin" userId="913dbc08-2122-4198-b812-c8598813fabd" providerId="ADAL" clId="{4E503202-9340-49E0-8F42-E85EA3F8CFDA}" dt="2026-01-21T12:45:06.609" v="443" actId="404"/>
          <ac:spMkLst>
            <pc:docMk/>
            <pc:sldMk cId="153571584" sldId="359"/>
            <ac:spMk id="3" creationId="{801CD7A1-59F2-C7C9-8226-3A774490C9FB}"/>
          </ac:spMkLst>
        </pc:spChg>
        <pc:spChg chg="mod">
          <ac:chgData name="Naomi Franklin" userId="913dbc08-2122-4198-b812-c8598813fabd" providerId="ADAL" clId="{4E503202-9340-49E0-8F42-E85EA3F8CFDA}" dt="2026-01-21T12:44:51.700" v="437" actId="2711"/>
          <ac:spMkLst>
            <pc:docMk/>
            <pc:sldMk cId="153571584" sldId="359"/>
            <ac:spMk id="4" creationId="{78ECA5A6-3016-A305-06DE-2F10383C242C}"/>
          </ac:spMkLst>
        </pc:spChg>
        <pc:picChg chg="add mod">
          <ac:chgData name="Naomi Franklin" userId="913dbc08-2122-4198-b812-c8598813fabd" providerId="ADAL" clId="{4E503202-9340-49E0-8F42-E85EA3F8CFDA}" dt="2026-01-21T12:22:15.276" v="166"/>
          <ac:picMkLst>
            <pc:docMk/>
            <pc:sldMk cId="153571584" sldId="359"/>
            <ac:picMk id="5" creationId="{DB085740-5E57-3C9D-5BC4-E52A640E0D64}"/>
          </ac:picMkLst>
        </pc:picChg>
      </pc:sldChg>
      <pc:sldChg chg="addSp delSp modSp mod">
        <pc:chgData name="Naomi Franklin" userId="913dbc08-2122-4198-b812-c8598813fabd" providerId="ADAL" clId="{4E503202-9340-49E0-8F42-E85EA3F8CFDA}" dt="2026-01-21T12:39:42.548" v="427" actId="1076"/>
        <pc:sldMkLst>
          <pc:docMk/>
          <pc:sldMk cId="2555573743" sldId="362"/>
        </pc:sldMkLst>
        <pc:spChg chg="mod">
          <ac:chgData name="Naomi Franklin" userId="913dbc08-2122-4198-b812-c8598813fabd" providerId="ADAL" clId="{4E503202-9340-49E0-8F42-E85EA3F8CFDA}" dt="2026-01-21T12:39:42.548" v="427" actId="1076"/>
          <ac:spMkLst>
            <pc:docMk/>
            <pc:sldMk cId="2555573743" sldId="362"/>
            <ac:spMk id="3" creationId="{053B3BA4-D12A-CDE4-5702-E6A3020F44A6}"/>
          </ac:spMkLst>
        </pc:spChg>
        <pc:spChg chg="mod">
          <ac:chgData name="Naomi Franklin" userId="913dbc08-2122-4198-b812-c8598813fabd" providerId="ADAL" clId="{4E503202-9340-49E0-8F42-E85EA3F8CFDA}" dt="2026-01-21T12:39:31.364" v="425" actId="2711"/>
          <ac:spMkLst>
            <pc:docMk/>
            <pc:sldMk cId="2555573743" sldId="362"/>
            <ac:spMk id="4" creationId="{87C53A19-A5DE-339A-C0F3-6A5983C4EFC8}"/>
          </ac:spMkLst>
        </pc:spChg>
        <pc:picChg chg="add mod">
          <ac:chgData name="Naomi Franklin" userId="913dbc08-2122-4198-b812-c8598813fabd" providerId="ADAL" clId="{4E503202-9340-49E0-8F42-E85EA3F8CFDA}" dt="2026-01-21T12:21:28.417" v="153"/>
          <ac:picMkLst>
            <pc:docMk/>
            <pc:sldMk cId="2555573743" sldId="362"/>
            <ac:picMk id="5" creationId="{42FD29DF-23A0-8773-82AB-3CB402C63E92}"/>
          </ac:picMkLst>
        </pc:picChg>
      </pc:sldChg>
      <pc:sldChg chg="addSp modSp mod">
        <pc:chgData name="Naomi Franklin" userId="913dbc08-2122-4198-b812-c8598813fabd" providerId="ADAL" clId="{4E503202-9340-49E0-8F42-E85EA3F8CFDA}" dt="2026-01-21T12:45:52.543" v="447" actId="2711"/>
        <pc:sldMkLst>
          <pc:docMk/>
          <pc:sldMk cId="1539301614" sldId="363"/>
        </pc:sldMkLst>
        <pc:spChg chg="mod">
          <ac:chgData name="Naomi Franklin" userId="913dbc08-2122-4198-b812-c8598813fabd" providerId="ADAL" clId="{4E503202-9340-49E0-8F42-E85EA3F8CFDA}" dt="2026-01-21T12:45:52.543" v="447" actId="2711"/>
          <ac:spMkLst>
            <pc:docMk/>
            <pc:sldMk cId="1539301614" sldId="363"/>
            <ac:spMk id="2" creationId="{A189B4A9-B0D1-67A3-02FA-74B5399A9396}"/>
          </ac:spMkLst>
        </pc:spChg>
        <pc:spChg chg="mod">
          <ac:chgData name="Naomi Franklin" userId="913dbc08-2122-4198-b812-c8598813fabd" providerId="ADAL" clId="{4E503202-9340-49E0-8F42-E85EA3F8CFDA}" dt="2026-01-21T12:45:52.543" v="447" actId="2711"/>
          <ac:spMkLst>
            <pc:docMk/>
            <pc:sldMk cId="1539301614" sldId="363"/>
            <ac:spMk id="5" creationId="{950520F7-EC3A-D6FA-79F4-F1233F318193}"/>
          </ac:spMkLst>
        </pc:spChg>
        <pc:spChg chg="mod">
          <ac:chgData name="Naomi Franklin" userId="913dbc08-2122-4198-b812-c8598813fabd" providerId="ADAL" clId="{4E503202-9340-49E0-8F42-E85EA3F8CFDA}" dt="2026-01-21T12:45:52.543" v="447" actId="2711"/>
          <ac:spMkLst>
            <pc:docMk/>
            <pc:sldMk cId="1539301614" sldId="363"/>
            <ac:spMk id="12" creationId="{B5B52DB6-AE7A-5486-ACA6-CCEEE202FB27}"/>
          </ac:spMkLst>
        </pc:spChg>
        <pc:grpChg chg="mod">
          <ac:chgData name="Naomi Franklin" userId="913dbc08-2122-4198-b812-c8598813fabd" providerId="ADAL" clId="{4E503202-9340-49E0-8F42-E85EA3F8CFDA}" dt="2026-01-21T12:24:37.236" v="186" actId="207"/>
          <ac:grpSpMkLst>
            <pc:docMk/>
            <pc:sldMk cId="1539301614" sldId="363"/>
            <ac:grpSpMk id="11" creationId="{BD247176-E2DB-E808-5F9D-10A5A10A331D}"/>
          </ac:grpSpMkLst>
        </pc:grpChg>
        <pc:picChg chg="add mod">
          <ac:chgData name="Naomi Franklin" userId="913dbc08-2122-4198-b812-c8598813fabd" providerId="ADAL" clId="{4E503202-9340-49E0-8F42-E85EA3F8CFDA}" dt="2026-01-21T12:22:26.763" v="170"/>
          <ac:picMkLst>
            <pc:docMk/>
            <pc:sldMk cId="1539301614" sldId="363"/>
            <ac:picMk id="3" creationId="{7AF72C29-89F2-5E5E-29F6-A1048252906C}"/>
          </ac:picMkLst>
        </pc:picChg>
        <pc:picChg chg="mod">
          <ac:chgData name="Naomi Franklin" userId="913dbc08-2122-4198-b812-c8598813fabd" providerId="ADAL" clId="{4E503202-9340-49E0-8F42-E85EA3F8CFDA}" dt="2026-01-21T12:24:37.907" v="187" actId="208"/>
          <ac:picMkLst>
            <pc:docMk/>
            <pc:sldMk cId="1539301614" sldId="363"/>
            <ac:picMk id="13" creationId="{37293C27-09EE-2384-9021-70E32AE06C37}"/>
          </ac:picMkLst>
        </pc:picChg>
      </pc:sldChg>
      <pc:sldChg chg="addSp delSp modSp add mod">
        <pc:chgData name="Naomi Franklin" userId="913dbc08-2122-4198-b812-c8598813fabd" providerId="ADAL" clId="{4E503202-9340-49E0-8F42-E85EA3F8CFDA}" dt="2026-01-21T12:28:29.732" v="224" actId="207"/>
        <pc:sldMkLst>
          <pc:docMk/>
          <pc:sldMk cId="3273555725" sldId="364"/>
        </pc:sldMkLst>
        <pc:spChg chg="mod">
          <ac:chgData name="Naomi Franklin" userId="913dbc08-2122-4198-b812-c8598813fabd" providerId="ADAL" clId="{4E503202-9340-49E0-8F42-E85EA3F8CFDA}" dt="2026-01-21T12:18:25.650" v="124" actId="113"/>
          <ac:spMkLst>
            <pc:docMk/>
            <pc:sldMk cId="3273555725" sldId="364"/>
            <ac:spMk id="3" creationId="{CE03E89B-AE25-EDB3-A84A-4C2D532C2CE1}"/>
          </ac:spMkLst>
        </pc:spChg>
        <pc:spChg chg="mod">
          <ac:chgData name="Naomi Franklin" userId="913dbc08-2122-4198-b812-c8598813fabd" providerId="ADAL" clId="{4E503202-9340-49E0-8F42-E85EA3F8CFDA}" dt="2026-01-21T12:28:13.152" v="223" actId="207"/>
          <ac:spMkLst>
            <pc:docMk/>
            <pc:sldMk cId="3273555725" sldId="364"/>
            <ac:spMk id="4" creationId="{CE3BD976-5940-1279-9DB9-2878653D7C81}"/>
          </ac:spMkLst>
        </pc:spChg>
        <pc:spChg chg="mod">
          <ac:chgData name="Naomi Franklin" userId="913dbc08-2122-4198-b812-c8598813fabd" providerId="ADAL" clId="{4E503202-9340-49E0-8F42-E85EA3F8CFDA}" dt="2026-01-21T12:18:25.650" v="124" actId="113"/>
          <ac:spMkLst>
            <pc:docMk/>
            <pc:sldMk cId="3273555725" sldId="364"/>
            <ac:spMk id="5" creationId="{5AC802C7-592C-089B-DC9C-1112A91A519F}"/>
          </ac:spMkLst>
        </pc:spChg>
        <pc:spChg chg="mod">
          <ac:chgData name="Naomi Franklin" userId="913dbc08-2122-4198-b812-c8598813fabd" providerId="ADAL" clId="{4E503202-9340-49E0-8F42-E85EA3F8CFDA}" dt="2026-01-21T12:28:29.732" v="224" actId="207"/>
          <ac:spMkLst>
            <pc:docMk/>
            <pc:sldMk cId="3273555725" sldId="364"/>
            <ac:spMk id="7" creationId="{0A98BA65-84BC-56D2-91C4-41F914BB3197}"/>
          </ac:spMkLst>
        </pc:spChg>
        <pc:spChg chg="mod">
          <ac:chgData name="Naomi Franklin" userId="913dbc08-2122-4198-b812-c8598813fabd" providerId="ADAL" clId="{4E503202-9340-49E0-8F42-E85EA3F8CFDA}" dt="2026-01-21T12:18:25.650" v="124" actId="113"/>
          <ac:spMkLst>
            <pc:docMk/>
            <pc:sldMk cId="3273555725" sldId="364"/>
            <ac:spMk id="8" creationId="{BF0F472E-8B41-CA5A-80B2-748A4861379B}"/>
          </ac:spMkLst>
        </pc:spChg>
        <pc:picChg chg="add mod">
          <ac:chgData name="Naomi Franklin" userId="913dbc08-2122-4198-b812-c8598813fabd" providerId="ADAL" clId="{4E503202-9340-49E0-8F42-E85EA3F8CFDA}" dt="2026-01-21T12:20:50.109" v="141"/>
          <ac:picMkLst>
            <pc:docMk/>
            <pc:sldMk cId="3273555725" sldId="364"/>
            <ac:picMk id="2" creationId="{B9F9B925-AE38-8058-4C1A-FC795BF20F15}"/>
          </ac:picMkLst>
        </pc:picChg>
      </pc:sldChg>
    </pc:docChg>
  </pc:docChgLst>
  <pc:docChgLst>
    <pc:chgData name="Emma Hoare" userId="S::emma.hoare@westsussex.gov.uk::48566af0-dcaf-4f32-86d6-e21eae87d481" providerId="AD" clId="Web-{4C5939CB-EC43-533B-DF32-229C7EC0B14B}"/>
    <pc:docChg chg="modSld">
      <pc:chgData name="Emma Hoare" userId="S::emma.hoare@westsussex.gov.uk::48566af0-dcaf-4f32-86d6-e21eae87d481" providerId="AD" clId="Web-{4C5939CB-EC43-533B-DF32-229C7EC0B14B}" dt="2026-01-21T13:01:27.558" v="4" actId="1076"/>
      <pc:docMkLst>
        <pc:docMk/>
      </pc:docMkLst>
      <pc:sldChg chg="addSp delSp">
        <pc:chgData name="Emma Hoare" userId="S::emma.hoare@westsussex.gov.uk::48566af0-dcaf-4f32-86d6-e21eae87d481" providerId="AD" clId="Web-{4C5939CB-EC43-533B-DF32-229C7EC0B14B}" dt="2026-01-21T13:01:10.571" v="1"/>
        <pc:sldMkLst>
          <pc:docMk/>
          <pc:sldMk cId="2855362973" sldId="336"/>
        </pc:sldMkLst>
        <pc:picChg chg="add">
          <ac:chgData name="Emma Hoare" userId="S::emma.hoare@westsussex.gov.uk::48566af0-dcaf-4f32-86d6-e21eae87d481" providerId="AD" clId="Web-{4C5939CB-EC43-533B-DF32-229C7EC0B14B}" dt="2026-01-21T13:01:10.571" v="1"/>
          <ac:picMkLst>
            <pc:docMk/>
            <pc:sldMk cId="2855362973" sldId="336"/>
            <ac:picMk id="9" creationId="{1DB7DD31-523F-6F1D-A463-5C8FD7DA9B66}"/>
          </ac:picMkLst>
        </pc:picChg>
      </pc:sldChg>
      <pc:sldChg chg="delSp modSp">
        <pc:chgData name="Emma Hoare" userId="S::emma.hoare@westsussex.gov.uk::48566af0-dcaf-4f32-86d6-e21eae87d481" providerId="AD" clId="Web-{4C5939CB-EC43-533B-DF32-229C7EC0B14B}" dt="2026-01-21T13:01:27.558" v="4" actId="1076"/>
        <pc:sldMkLst>
          <pc:docMk/>
          <pc:sldMk cId="3273555725" sldId="364"/>
        </pc:sldMkLst>
        <pc:picChg chg="mod">
          <ac:chgData name="Emma Hoare" userId="S::emma.hoare@westsussex.gov.uk::48566af0-dcaf-4f32-86d6-e21eae87d481" providerId="AD" clId="Web-{4C5939CB-EC43-533B-DF32-229C7EC0B14B}" dt="2026-01-21T13:01:27.558" v="4" actId="1076"/>
          <ac:picMkLst>
            <pc:docMk/>
            <pc:sldMk cId="3273555725" sldId="364"/>
            <ac:picMk id="2" creationId="{B9F9B925-AE38-8058-4C1A-FC795BF20F15}"/>
          </ac:picMkLst>
        </pc:picChg>
      </pc:sldChg>
    </pc:docChg>
  </pc:docChgLst>
  <pc:docChgLst>
    <pc:chgData name="Emma Hoare" userId="48566af0-dcaf-4f32-86d6-e21eae87d481" providerId="ADAL" clId="{D2F6AF27-B22B-4DB6-B1D6-FBF785EC9D6F}"/>
    <pc:docChg chg="undo redo custSel addSld delSld modSld sldOrd">
      <pc:chgData name="Emma Hoare" userId="48566af0-dcaf-4f32-86d6-e21eae87d481" providerId="ADAL" clId="{D2F6AF27-B22B-4DB6-B1D6-FBF785EC9D6F}" dt="2026-01-20T12:47:32.713" v="515" actId="1076"/>
      <pc:docMkLst>
        <pc:docMk/>
      </pc:docMkLst>
      <pc:sldChg chg="modSp mod">
        <pc:chgData name="Emma Hoare" userId="48566af0-dcaf-4f32-86d6-e21eae87d481" providerId="ADAL" clId="{D2F6AF27-B22B-4DB6-B1D6-FBF785EC9D6F}" dt="2026-01-20T12:47:32.713" v="515" actId="1076"/>
        <pc:sldMkLst>
          <pc:docMk/>
          <pc:sldMk cId="0" sldId="256"/>
        </pc:sldMkLst>
        <pc:spChg chg="mod">
          <ac:chgData name="Emma Hoare" userId="48566af0-dcaf-4f32-86d6-e21eae87d481" providerId="ADAL" clId="{D2F6AF27-B22B-4DB6-B1D6-FBF785EC9D6F}" dt="2026-01-20T12:47:32.713" v="515" actId="1076"/>
          <ac:spMkLst>
            <pc:docMk/>
            <pc:sldMk cId="0" sldId="256"/>
            <ac:spMk id="7" creationId="{0AEA276F-DEE1-4290-AD37-249C326B96AB}"/>
          </ac:spMkLst>
        </pc:spChg>
        <pc:picChg chg="mod">
          <ac:chgData name="Emma Hoare" userId="48566af0-dcaf-4f32-86d6-e21eae87d481" providerId="ADAL" clId="{D2F6AF27-B22B-4DB6-B1D6-FBF785EC9D6F}" dt="2026-01-20T12:46:19.410" v="508" actId="1076"/>
          <ac:picMkLst>
            <pc:docMk/>
            <pc:sldMk cId="0" sldId="256"/>
            <ac:picMk id="2" creationId="{8141AB0B-37C6-D975-2941-2F3A2C1990ED}"/>
          </ac:picMkLst>
        </pc:picChg>
      </pc:sldChg>
      <pc:sldChg chg="modSp mod ord">
        <pc:chgData name="Emma Hoare" userId="48566af0-dcaf-4f32-86d6-e21eae87d481" providerId="ADAL" clId="{D2F6AF27-B22B-4DB6-B1D6-FBF785EC9D6F}" dt="2026-01-12T10:28:02.779" v="120" actId="20577"/>
        <pc:sldMkLst>
          <pc:docMk/>
          <pc:sldMk cId="2775508887" sldId="288"/>
        </pc:sldMkLst>
        <pc:spChg chg="mod">
          <ac:chgData name="Emma Hoare" userId="48566af0-dcaf-4f32-86d6-e21eae87d481" providerId="ADAL" clId="{D2F6AF27-B22B-4DB6-B1D6-FBF785EC9D6F}" dt="2026-01-12T10:28:02.779" v="120" actId="20577"/>
          <ac:spMkLst>
            <pc:docMk/>
            <pc:sldMk cId="2775508887" sldId="288"/>
            <ac:spMk id="5" creationId="{901B6B33-8979-A3EC-934D-A50D35FAC053}"/>
          </ac:spMkLst>
        </pc:spChg>
      </pc:sldChg>
      <pc:sldChg chg="modSp mod">
        <pc:chgData name="Emma Hoare" userId="48566af0-dcaf-4f32-86d6-e21eae87d481" providerId="ADAL" clId="{D2F6AF27-B22B-4DB6-B1D6-FBF785EC9D6F}" dt="2026-01-12T10:28:14.378" v="124" actId="20577"/>
        <pc:sldMkLst>
          <pc:docMk/>
          <pc:sldMk cId="1513959989" sldId="289"/>
        </pc:sldMkLst>
        <pc:spChg chg="mod">
          <ac:chgData name="Emma Hoare" userId="48566af0-dcaf-4f32-86d6-e21eae87d481" providerId="ADAL" clId="{D2F6AF27-B22B-4DB6-B1D6-FBF785EC9D6F}" dt="2026-01-12T10:28:14.378" v="124" actId="20577"/>
          <ac:spMkLst>
            <pc:docMk/>
            <pc:sldMk cId="1513959989" sldId="289"/>
            <ac:spMk id="5" creationId="{2F56CE8B-6918-322D-FED4-FD39D4B0CA35}"/>
          </ac:spMkLst>
        </pc:spChg>
      </pc:sldChg>
      <pc:sldChg chg="addSp delSp modSp mod">
        <pc:chgData name="Emma Hoare" userId="48566af0-dcaf-4f32-86d6-e21eae87d481" providerId="ADAL" clId="{D2F6AF27-B22B-4DB6-B1D6-FBF785EC9D6F}" dt="2026-01-12T10:34:46.218" v="354" actId="20577"/>
        <pc:sldMkLst>
          <pc:docMk/>
          <pc:sldMk cId="3051504769" sldId="293"/>
        </pc:sldMkLst>
        <pc:spChg chg="mod">
          <ac:chgData name="Emma Hoare" userId="48566af0-dcaf-4f32-86d6-e21eae87d481" providerId="ADAL" clId="{D2F6AF27-B22B-4DB6-B1D6-FBF785EC9D6F}" dt="2026-01-12T10:34:46.218" v="354" actId="20577"/>
          <ac:spMkLst>
            <pc:docMk/>
            <pc:sldMk cId="3051504769" sldId="293"/>
            <ac:spMk id="5" creationId="{C3A655FC-89E1-8CAE-F065-EDDCCB4F156C}"/>
          </ac:spMkLst>
        </pc:spChg>
        <pc:picChg chg="add mod modCrop">
          <ac:chgData name="Emma Hoare" userId="48566af0-dcaf-4f32-86d6-e21eae87d481" providerId="ADAL" clId="{D2F6AF27-B22B-4DB6-B1D6-FBF785EC9D6F}" dt="2026-01-12T10:33:09.554" v="347" actId="14100"/>
          <ac:picMkLst>
            <pc:docMk/>
            <pc:sldMk cId="3051504769" sldId="293"/>
            <ac:picMk id="6" creationId="{242223F7-EC56-EB45-324D-6D50D2D30376}"/>
          </ac:picMkLst>
        </pc:picChg>
      </pc:sldChg>
      <pc:sldChg chg="modSp mod">
        <pc:chgData name="Emma Hoare" userId="48566af0-dcaf-4f32-86d6-e21eae87d481" providerId="ADAL" clId="{D2F6AF27-B22B-4DB6-B1D6-FBF785EC9D6F}" dt="2026-01-12T10:34:58.411" v="356" actId="20577"/>
        <pc:sldMkLst>
          <pc:docMk/>
          <pc:sldMk cId="3272982468" sldId="295"/>
        </pc:sldMkLst>
        <pc:spChg chg="mod">
          <ac:chgData name="Emma Hoare" userId="48566af0-dcaf-4f32-86d6-e21eae87d481" providerId="ADAL" clId="{D2F6AF27-B22B-4DB6-B1D6-FBF785EC9D6F}" dt="2026-01-12T10:34:58.411" v="356" actId="20577"/>
          <ac:spMkLst>
            <pc:docMk/>
            <pc:sldMk cId="3272982468" sldId="295"/>
            <ac:spMk id="5" creationId="{5BCCF717-CD5C-962A-748F-A8F2ED644BE9}"/>
          </ac:spMkLst>
        </pc:spChg>
      </pc:sldChg>
      <pc:sldChg chg="modSp mod">
        <pc:chgData name="Emma Hoare" userId="48566af0-dcaf-4f32-86d6-e21eae87d481" providerId="ADAL" clId="{D2F6AF27-B22B-4DB6-B1D6-FBF785EC9D6F}" dt="2026-01-12T10:38:32.977" v="448" actId="20577"/>
        <pc:sldMkLst>
          <pc:docMk/>
          <pc:sldMk cId="3405844132" sldId="308"/>
        </pc:sldMkLst>
        <pc:spChg chg="mod">
          <ac:chgData name="Emma Hoare" userId="48566af0-dcaf-4f32-86d6-e21eae87d481" providerId="ADAL" clId="{D2F6AF27-B22B-4DB6-B1D6-FBF785EC9D6F}" dt="2026-01-12T10:38:32.977" v="448" actId="20577"/>
          <ac:spMkLst>
            <pc:docMk/>
            <pc:sldMk cId="3405844132" sldId="308"/>
            <ac:spMk id="5" creationId="{57546B92-4EA2-3E82-86AF-7D52C2D400BF}"/>
          </ac:spMkLst>
        </pc:spChg>
      </pc:sldChg>
      <pc:sldChg chg="modSp mod">
        <pc:chgData name="Emma Hoare" userId="48566af0-dcaf-4f32-86d6-e21eae87d481" providerId="ADAL" clId="{D2F6AF27-B22B-4DB6-B1D6-FBF785EC9D6F}" dt="2026-01-12T10:45:07.212" v="477" actId="20577"/>
        <pc:sldMkLst>
          <pc:docMk/>
          <pc:sldMk cId="1814549972" sldId="309"/>
        </pc:sldMkLst>
        <pc:spChg chg="mod">
          <ac:chgData name="Emma Hoare" userId="48566af0-dcaf-4f32-86d6-e21eae87d481" providerId="ADAL" clId="{D2F6AF27-B22B-4DB6-B1D6-FBF785EC9D6F}" dt="2026-01-12T10:45:07.212" v="477" actId="20577"/>
          <ac:spMkLst>
            <pc:docMk/>
            <pc:sldMk cId="1814549972" sldId="309"/>
            <ac:spMk id="5" creationId="{846CBE03-7645-53D7-96EC-F0A296463763}"/>
          </ac:spMkLst>
        </pc:spChg>
      </pc:sldChg>
      <pc:sldChg chg="modSp mod">
        <pc:chgData name="Emma Hoare" userId="48566af0-dcaf-4f32-86d6-e21eae87d481" providerId="ADAL" clId="{D2F6AF27-B22B-4DB6-B1D6-FBF785EC9D6F}" dt="2026-01-12T10:35:10.125" v="358" actId="20577"/>
        <pc:sldMkLst>
          <pc:docMk/>
          <pc:sldMk cId="3147755429" sldId="320"/>
        </pc:sldMkLst>
        <pc:spChg chg="mod">
          <ac:chgData name="Emma Hoare" userId="48566af0-dcaf-4f32-86d6-e21eae87d481" providerId="ADAL" clId="{D2F6AF27-B22B-4DB6-B1D6-FBF785EC9D6F}" dt="2026-01-12T10:35:10.125" v="358" actId="20577"/>
          <ac:spMkLst>
            <pc:docMk/>
            <pc:sldMk cId="3147755429" sldId="320"/>
            <ac:spMk id="7" creationId="{D0B20BFB-452F-66AD-26F1-E6C3A8BFDEA4}"/>
          </ac:spMkLst>
        </pc:spChg>
      </pc:sldChg>
      <pc:sldChg chg="modSp mod">
        <pc:chgData name="Emma Hoare" userId="48566af0-dcaf-4f32-86d6-e21eae87d481" providerId="ADAL" clId="{D2F6AF27-B22B-4DB6-B1D6-FBF785EC9D6F}" dt="2026-01-13T14:39:45.817" v="506" actId="6549"/>
        <pc:sldMkLst>
          <pc:docMk/>
          <pc:sldMk cId="2855362973" sldId="336"/>
        </pc:sldMkLst>
        <pc:spChg chg="mod">
          <ac:chgData name="Emma Hoare" userId="48566af0-dcaf-4f32-86d6-e21eae87d481" providerId="ADAL" clId="{D2F6AF27-B22B-4DB6-B1D6-FBF785EC9D6F}" dt="2026-01-13T14:39:45.817" v="506" actId="6549"/>
          <ac:spMkLst>
            <pc:docMk/>
            <pc:sldMk cId="2855362973" sldId="336"/>
            <ac:spMk id="4" creationId="{CD663AF1-B3D0-CF37-5DB0-DB48EF7C4A0A}"/>
          </ac:spMkLst>
        </pc:spChg>
      </pc:sldChg>
      <pc:sldChg chg="modSp mod">
        <pc:chgData name="Emma Hoare" userId="48566af0-dcaf-4f32-86d6-e21eae87d481" providerId="ADAL" clId="{D2F6AF27-B22B-4DB6-B1D6-FBF785EC9D6F}" dt="2026-01-12T10:34:37.942" v="352" actId="20577"/>
        <pc:sldMkLst>
          <pc:docMk/>
          <pc:sldMk cId="1099745486" sldId="337"/>
        </pc:sldMkLst>
        <pc:spChg chg="mod">
          <ac:chgData name="Emma Hoare" userId="48566af0-dcaf-4f32-86d6-e21eae87d481" providerId="ADAL" clId="{D2F6AF27-B22B-4DB6-B1D6-FBF785EC9D6F}" dt="2026-01-12T10:34:37.942" v="352" actId="20577"/>
          <ac:spMkLst>
            <pc:docMk/>
            <pc:sldMk cId="1099745486" sldId="337"/>
            <ac:spMk id="3" creationId="{88B8107B-9BCA-A385-5C65-56DC8B6E93A7}"/>
          </ac:spMkLst>
        </pc:spChg>
      </pc:sldChg>
      <pc:sldChg chg="modSp mod">
        <pc:chgData name="Emma Hoare" userId="48566af0-dcaf-4f32-86d6-e21eae87d481" providerId="ADAL" clId="{D2F6AF27-B22B-4DB6-B1D6-FBF785EC9D6F}" dt="2026-01-12T10:28:09.169" v="122" actId="20577"/>
        <pc:sldMkLst>
          <pc:docMk/>
          <pc:sldMk cId="3728214295" sldId="342"/>
        </pc:sldMkLst>
        <pc:spChg chg="mod">
          <ac:chgData name="Emma Hoare" userId="48566af0-dcaf-4f32-86d6-e21eae87d481" providerId="ADAL" clId="{D2F6AF27-B22B-4DB6-B1D6-FBF785EC9D6F}" dt="2026-01-12T10:28:09.169" v="122" actId="20577"/>
          <ac:spMkLst>
            <pc:docMk/>
            <pc:sldMk cId="3728214295" sldId="342"/>
            <ac:spMk id="7" creationId="{1282C772-9244-6AAD-9EEA-0670DE53CF4C}"/>
          </ac:spMkLst>
        </pc:spChg>
      </pc:sldChg>
      <pc:sldChg chg="modSp mod">
        <pc:chgData name="Emma Hoare" userId="48566af0-dcaf-4f32-86d6-e21eae87d481" providerId="ADAL" clId="{D2F6AF27-B22B-4DB6-B1D6-FBF785EC9D6F}" dt="2026-01-12T10:28:20.224" v="126" actId="20577"/>
        <pc:sldMkLst>
          <pc:docMk/>
          <pc:sldMk cId="2928146166" sldId="347"/>
        </pc:sldMkLst>
        <pc:spChg chg="mod">
          <ac:chgData name="Emma Hoare" userId="48566af0-dcaf-4f32-86d6-e21eae87d481" providerId="ADAL" clId="{D2F6AF27-B22B-4DB6-B1D6-FBF785EC9D6F}" dt="2026-01-12T10:28:20.224" v="126" actId="20577"/>
          <ac:spMkLst>
            <pc:docMk/>
            <pc:sldMk cId="2928146166" sldId="347"/>
            <ac:spMk id="5" creationId="{78603603-BE54-B41F-B5A8-F7CD2ED377C9}"/>
          </ac:spMkLst>
        </pc:spChg>
      </pc:sldChg>
      <pc:sldChg chg="modSp mod">
        <pc:chgData name="Emma Hoare" userId="48566af0-dcaf-4f32-86d6-e21eae87d481" providerId="ADAL" clId="{D2F6AF27-B22B-4DB6-B1D6-FBF785EC9D6F}" dt="2026-01-12T10:27:48.260" v="118" actId="14100"/>
        <pc:sldMkLst>
          <pc:docMk/>
          <pc:sldMk cId="3259367828" sldId="351"/>
        </pc:sldMkLst>
        <pc:spChg chg="mod">
          <ac:chgData name="Emma Hoare" userId="48566af0-dcaf-4f32-86d6-e21eae87d481" providerId="ADAL" clId="{D2F6AF27-B22B-4DB6-B1D6-FBF785EC9D6F}" dt="2026-01-12T10:27:48.260" v="118" actId="14100"/>
          <ac:spMkLst>
            <pc:docMk/>
            <pc:sldMk cId="3259367828" sldId="351"/>
            <ac:spMk id="9" creationId="{CA55789E-DC78-C5EB-A31D-3BE0D3E1B131}"/>
          </ac:spMkLst>
        </pc:spChg>
      </pc:sldChg>
      <pc:sldChg chg="modSp mod ord">
        <pc:chgData name="Emma Hoare" userId="48566af0-dcaf-4f32-86d6-e21eae87d481" providerId="ADAL" clId="{D2F6AF27-B22B-4DB6-B1D6-FBF785EC9D6F}" dt="2026-01-12T10:34:30.753" v="350" actId="6549"/>
        <pc:sldMkLst>
          <pc:docMk/>
          <pc:sldMk cId="3951060287" sldId="353"/>
        </pc:sldMkLst>
        <pc:spChg chg="mod">
          <ac:chgData name="Emma Hoare" userId="48566af0-dcaf-4f32-86d6-e21eae87d481" providerId="ADAL" clId="{D2F6AF27-B22B-4DB6-B1D6-FBF785EC9D6F}" dt="2026-01-12T10:34:30.753" v="350" actId="6549"/>
          <ac:spMkLst>
            <pc:docMk/>
            <pc:sldMk cId="3951060287" sldId="353"/>
            <ac:spMk id="3" creationId="{F142F75A-3DA3-5BC5-AB17-258BCD5777E5}"/>
          </ac:spMkLst>
        </pc:spChg>
      </pc:sldChg>
      <pc:sldChg chg="addSp delSp modSp add mod">
        <pc:chgData name="Emma Hoare" userId="48566af0-dcaf-4f32-86d6-e21eae87d481" providerId="ADAL" clId="{D2F6AF27-B22B-4DB6-B1D6-FBF785EC9D6F}" dt="2026-01-12T10:31:41.206" v="313" actId="20577"/>
        <pc:sldMkLst>
          <pc:docMk/>
          <pc:sldMk cId="3302326392" sldId="354"/>
        </pc:sldMkLst>
        <pc:spChg chg="mod">
          <ac:chgData name="Emma Hoare" userId="48566af0-dcaf-4f32-86d6-e21eae87d481" providerId="ADAL" clId="{D2F6AF27-B22B-4DB6-B1D6-FBF785EC9D6F}" dt="2026-01-12T10:31:41.206" v="313" actId="20577"/>
          <ac:spMkLst>
            <pc:docMk/>
            <pc:sldMk cId="3302326392" sldId="354"/>
            <ac:spMk id="2" creationId="{852898D7-9698-94B7-4717-FEAA42CEB877}"/>
          </ac:spMkLst>
        </pc:spChg>
        <pc:spChg chg="mod">
          <ac:chgData name="Emma Hoare" userId="48566af0-dcaf-4f32-86d6-e21eae87d481" providerId="ADAL" clId="{D2F6AF27-B22B-4DB6-B1D6-FBF785EC9D6F}" dt="2026-01-12T10:28:59.212" v="186" actId="6549"/>
          <ac:spMkLst>
            <pc:docMk/>
            <pc:sldMk cId="3302326392" sldId="354"/>
            <ac:spMk id="3" creationId="{EA534AAF-2903-CD60-AEFD-CD846D8710D3}"/>
          </ac:spMkLst>
        </pc:spChg>
        <pc:picChg chg="add mod">
          <ac:chgData name="Emma Hoare" userId="48566af0-dcaf-4f32-86d6-e21eae87d481" providerId="ADAL" clId="{D2F6AF27-B22B-4DB6-B1D6-FBF785EC9D6F}" dt="2026-01-12T10:31:23.656" v="311" actId="14100"/>
          <ac:picMkLst>
            <pc:docMk/>
            <pc:sldMk cId="3302326392" sldId="354"/>
            <ac:picMk id="11" creationId="{EB247AC2-405D-B7CE-6345-7C1A404C3AB7}"/>
          </ac:picMkLst>
        </pc:picChg>
      </pc:sldChg>
      <pc:sldChg chg="addSp delSp modSp add mod ord">
        <pc:chgData name="Emma Hoare" userId="48566af0-dcaf-4f32-86d6-e21eae87d481" providerId="ADAL" clId="{D2F6AF27-B22B-4DB6-B1D6-FBF785EC9D6F}" dt="2026-01-12T10:44:40.680" v="475" actId="14100"/>
        <pc:sldMkLst>
          <pc:docMk/>
          <pc:sldMk cId="31874898" sldId="355"/>
        </pc:sldMkLst>
        <pc:spChg chg="mod">
          <ac:chgData name="Emma Hoare" userId="48566af0-dcaf-4f32-86d6-e21eae87d481" providerId="ADAL" clId="{D2F6AF27-B22B-4DB6-B1D6-FBF785EC9D6F}" dt="2026-01-12T10:39:29.813" v="453" actId="20577"/>
          <ac:spMkLst>
            <pc:docMk/>
            <pc:sldMk cId="31874898" sldId="355"/>
            <ac:spMk id="5" creationId="{23736A48-D0C7-6EE5-A541-8C333E3C7D87}"/>
          </ac:spMkLst>
        </pc:spChg>
        <pc:picChg chg="add mod">
          <ac:chgData name="Emma Hoare" userId="48566af0-dcaf-4f32-86d6-e21eae87d481" providerId="ADAL" clId="{D2F6AF27-B22B-4DB6-B1D6-FBF785EC9D6F}" dt="2026-01-12T10:44:40.680" v="475" actId="14100"/>
          <ac:picMkLst>
            <pc:docMk/>
            <pc:sldMk cId="31874898" sldId="355"/>
            <ac:picMk id="8" creationId="{5683C11C-368A-DB1D-18D1-CB38756F20B8}"/>
          </ac:picMkLst>
        </pc:picChg>
      </pc:sldChg>
      <pc:sldChg chg="delSp modSp add mod">
        <pc:chgData name="Emma Hoare" userId="48566af0-dcaf-4f32-86d6-e21eae87d481" providerId="ADAL" clId="{D2F6AF27-B22B-4DB6-B1D6-FBF785EC9D6F}" dt="2026-01-13T14:37:44.761" v="488" actId="20577"/>
        <pc:sldMkLst>
          <pc:docMk/>
          <pc:sldMk cId="1539301614" sldId="363"/>
        </pc:sldMkLst>
        <pc:spChg chg="mod">
          <ac:chgData name="Emma Hoare" userId="48566af0-dcaf-4f32-86d6-e21eae87d481" providerId="ADAL" clId="{D2F6AF27-B22B-4DB6-B1D6-FBF785EC9D6F}" dt="2026-01-13T14:37:44.761" v="488" actId="20577"/>
          <ac:spMkLst>
            <pc:docMk/>
            <pc:sldMk cId="1539301614" sldId="363"/>
            <ac:spMk id="5" creationId="{950520F7-EC3A-D6FA-79F4-F1233F318193}"/>
          </ac:spMkLst>
        </pc:spChg>
      </pc:sldChg>
    </pc:docChg>
  </pc:docChgLst>
  <pc:docChgLst>
    <pc:chgData name="Emma Hoare" userId="S::emma.hoare@westsussex.gov.uk::48566af0-dcaf-4f32-86d6-e21eae87d481" providerId="AD" clId="Web-{E16BEE9B-999C-9E05-1C22-21679ED0C69A}"/>
    <pc:docChg chg="modSld">
      <pc:chgData name="Emma Hoare" userId="S::emma.hoare@westsussex.gov.uk::48566af0-dcaf-4f32-86d6-e21eae87d481" providerId="AD" clId="Web-{E16BEE9B-999C-9E05-1C22-21679ED0C69A}" dt="2026-01-21T13:00:44.351" v="15"/>
      <pc:docMkLst>
        <pc:docMk/>
      </pc:docMkLst>
      <pc:sldChg chg="modSp">
        <pc:chgData name="Emma Hoare" userId="S::emma.hoare@westsussex.gov.uk::48566af0-dcaf-4f32-86d6-e21eae87d481" providerId="AD" clId="Web-{E16BEE9B-999C-9E05-1C22-21679ED0C69A}" dt="2026-01-21T12:56:57.660" v="0"/>
        <pc:sldMkLst>
          <pc:docMk/>
          <pc:sldMk cId="542122209" sldId="275"/>
        </pc:sldMkLst>
        <pc:picChg chg="mod">
          <ac:chgData name="Emma Hoare" userId="S::emma.hoare@westsussex.gov.uk::48566af0-dcaf-4f32-86d6-e21eae87d481" providerId="AD" clId="Web-{E16BEE9B-999C-9E05-1C22-21679ED0C69A}" dt="2026-01-21T12:56:57.660" v="0"/>
          <ac:picMkLst>
            <pc:docMk/>
            <pc:sldMk cId="542122209" sldId="275"/>
            <ac:picMk id="17" creationId="{103A601F-2D21-034A-72DC-5E421BCF9EBF}"/>
          </ac:picMkLst>
        </pc:picChg>
      </pc:sldChg>
      <pc:sldChg chg="modSp">
        <pc:chgData name="Emma Hoare" userId="S::emma.hoare@westsussex.gov.uk::48566af0-dcaf-4f32-86d6-e21eae87d481" providerId="AD" clId="Web-{E16BEE9B-999C-9E05-1C22-21679ED0C69A}" dt="2026-01-21T12:57:24.535" v="2"/>
        <pc:sldMkLst>
          <pc:docMk/>
          <pc:sldMk cId="2445820011" sldId="276"/>
        </pc:sldMkLst>
        <pc:picChg chg="mod">
          <ac:chgData name="Emma Hoare" userId="S::emma.hoare@westsussex.gov.uk::48566af0-dcaf-4f32-86d6-e21eae87d481" providerId="AD" clId="Web-{E16BEE9B-999C-9E05-1C22-21679ED0C69A}" dt="2026-01-21T12:57:24.535" v="2"/>
          <ac:picMkLst>
            <pc:docMk/>
            <pc:sldMk cId="2445820011" sldId="276"/>
            <ac:picMk id="4" creationId="{7F3E37C0-A0E8-0B63-8252-FC799355EA40}"/>
          </ac:picMkLst>
        </pc:picChg>
      </pc:sldChg>
      <pc:sldChg chg="modSp">
        <pc:chgData name="Emma Hoare" userId="S::emma.hoare@westsussex.gov.uk::48566af0-dcaf-4f32-86d6-e21eae87d481" providerId="AD" clId="Web-{E16BEE9B-999C-9E05-1C22-21679ED0C69A}" dt="2026-01-21T12:57:36.239" v="4"/>
        <pc:sldMkLst>
          <pc:docMk/>
          <pc:sldMk cId="2775508887" sldId="288"/>
        </pc:sldMkLst>
        <pc:picChg chg="mod">
          <ac:chgData name="Emma Hoare" userId="S::emma.hoare@westsussex.gov.uk::48566af0-dcaf-4f32-86d6-e21eae87d481" providerId="AD" clId="Web-{E16BEE9B-999C-9E05-1C22-21679ED0C69A}" dt="2026-01-21T12:57:36.239" v="4"/>
          <ac:picMkLst>
            <pc:docMk/>
            <pc:sldMk cId="2775508887" sldId="288"/>
            <ac:picMk id="6" creationId="{4D0F55B3-BA8F-EE72-20C5-FE6B448ABD71}"/>
          </ac:picMkLst>
        </pc:picChg>
      </pc:sldChg>
      <pc:sldChg chg="modSp">
        <pc:chgData name="Emma Hoare" userId="S::emma.hoare@westsussex.gov.uk::48566af0-dcaf-4f32-86d6-e21eae87d481" providerId="AD" clId="Web-{E16BEE9B-999C-9E05-1C22-21679ED0C69A}" dt="2026-01-21T13:00:17.820" v="13"/>
        <pc:sldMkLst>
          <pc:docMk/>
          <pc:sldMk cId="3405844132" sldId="308"/>
        </pc:sldMkLst>
        <pc:picChg chg="mod">
          <ac:chgData name="Emma Hoare" userId="S::emma.hoare@westsussex.gov.uk::48566af0-dcaf-4f32-86d6-e21eae87d481" providerId="AD" clId="Web-{E16BEE9B-999C-9E05-1C22-21679ED0C69A}" dt="2026-01-21T13:00:17.820" v="13"/>
          <ac:picMkLst>
            <pc:docMk/>
            <pc:sldMk cId="3405844132" sldId="308"/>
            <ac:picMk id="17" creationId="{12E64350-730B-2BED-3C97-481B5D1CD949}"/>
          </ac:picMkLst>
        </pc:picChg>
      </pc:sldChg>
      <pc:sldChg chg="modSp">
        <pc:chgData name="Emma Hoare" userId="S::emma.hoare@westsussex.gov.uk::48566af0-dcaf-4f32-86d6-e21eae87d481" providerId="AD" clId="Web-{E16BEE9B-999C-9E05-1C22-21679ED0C69A}" dt="2026-01-21T12:59:53.085" v="11"/>
        <pc:sldMkLst>
          <pc:docMk/>
          <pc:sldMk cId="160512523" sldId="310"/>
        </pc:sldMkLst>
        <pc:picChg chg="mod">
          <ac:chgData name="Emma Hoare" userId="S::emma.hoare@westsussex.gov.uk::48566af0-dcaf-4f32-86d6-e21eae87d481" providerId="AD" clId="Web-{E16BEE9B-999C-9E05-1C22-21679ED0C69A}" dt="2026-01-21T12:59:53.085" v="11"/>
          <ac:picMkLst>
            <pc:docMk/>
            <pc:sldMk cId="160512523" sldId="310"/>
            <ac:picMk id="11" creationId="{32D1094D-390B-CBA3-61E1-FA68E8DB009C}"/>
          </ac:picMkLst>
        </pc:picChg>
      </pc:sldChg>
      <pc:sldChg chg="modSp">
        <pc:chgData name="Emma Hoare" userId="S::emma.hoare@westsussex.gov.uk::48566af0-dcaf-4f32-86d6-e21eae87d481" providerId="AD" clId="Web-{E16BEE9B-999C-9E05-1C22-21679ED0C69A}" dt="2026-01-21T12:59:45.413" v="10"/>
        <pc:sldMkLst>
          <pc:docMk/>
          <pc:sldMk cId="3844625955" sldId="314"/>
        </pc:sldMkLst>
        <pc:picChg chg="mod">
          <ac:chgData name="Emma Hoare" userId="S::emma.hoare@westsussex.gov.uk::48566af0-dcaf-4f32-86d6-e21eae87d481" providerId="AD" clId="Web-{E16BEE9B-999C-9E05-1C22-21679ED0C69A}" dt="2026-01-21T12:59:45.413" v="10"/>
          <ac:picMkLst>
            <pc:docMk/>
            <pc:sldMk cId="3844625955" sldId="314"/>
            <ac:picMk id="9" creationId="{A8DD2E05-4A96-6621-6747-83FB82632034}"/>
          </ac:picMkLst>
        </pc:picChg>
      </pc:sldChg>
      <pc:sldChg chg="modSp">
        <pc:chgData name="Emma Hoare" userId="S::emma.hoare@westsussex.gov.uk::48566af0-dcaf-4f32-86d6-e21eae87d481" providerId="AD" clId="Web-{E16BEE9B-999C-9E05-1C22-21679ED0C69A}" dt="2026-01-21T13:00:00.382" v="12"/>
        <pc:sldMkLst>
          <pc:docMk/>
          <pc:sldMk cId="2742257294" sldId="315"/>
        </pc:sldMkLst>
        <pc:picChg chg="mod">
          <ac:chgData name="Emma Hoare" userId="S::emma.hoare@westsussex.gov.uk::48566af0-dcaf-4f32-86d6-e21eae87d481" providerId="AD" clId="Web-{E16BEE9B-999C-9E05-1C22-21679ED0C69A}" dt="2026-01-21T13:00:00.382" v="12"/>
          <ac:picMkLst>
            <pc:docMk/>
            <pc:sldMk cId="2742257294" sldId="315"/>
            <ac:picMk id="9" creationId="{42DCFB5B-871F-99D1-BFB9-06E19A931D53}"/>
          </ac:picMkLst>
        </pc:picChg>
      </pc:sldChg>
      <pc:sldChg chg="delSp">
        <pc:chgData name="Emma Hoare" userId="S::emma.hoare@westsussex.gov.uk::48566af0-dcaf-4f32-86d6-e21eae87d481" providerId="AD" clId="Web-{E16BEE9B-999C-9E05-1C22-21679ED0C69A}" dt="2026-01-21T13:00:44.351" v="15"/>
        <pc:sldMkLst>
          <pc:docMk/>
          <pc:sldMk cId="2855362973" sldId="336"/>
        </pc:sldMkLst>
      </pc:sldChg>
      <pc:sldChg chg="modSp">
        <pc:chgData name="Emma Hoare" userId="S::emma.hoare@westsussex.gov.uk::48566af0-dcaf-4f32-86d6-e21eae87d481" providerId="AD" clId="Web-{E16BEE9B-999C-9E05-1C22-21679ED0C69A}" dt="2026-01-21T12:59:06.218" v="7"/>
        <pc:sldMkLst>
          <pc:docMk/>
          <pc:sldMk cId="1099745486" sldId="337"/>
        </pc:sldMkLst>
        <pc:picChg chg="mod">
          <ac:chgData name="Emma Hoare" userId="S::emma.hoare@westsussex.gov.uk::48566af0-dcaf-4f32-86d6-e21eae87d481" providerId="AD" clId="Web-{E16BEE9B-999C-9E05-1C22-21679ED0C69A}" dt="2026-01-21T12:59:06.218" v="7"/>
          <ac:picMkLst>
            <pc:docMk/>
            <pc:sldMk cId="1099745486" sldId="337"/>
            <ac:picMk id="6" creationId="{6B1CAFC4-FEC3-C4B3-DC34-80E0DA969EC4}"/>
          </ac:picMkLst>
        </pc:picChg>
      </pc:sldChg>
      <pc:sldChg chg="modSp">
        <pc:chgData name="Emma Hoare" userId="S::emma.hoare@westsussex.gov.uk::48566af0-dcaf-4f32-86d6-e21eae87d481" providerId="AD" clId="Web-{E16BEE9B-999C-9E05-1C22-21679ED0C69A}" dt="2026-01-21T13:00:34.898" v="14"/>
        <pc:sldMkLst>
          <pc:docMk/>
          <pc:sldMk cId="3728214295" sldId="342"/>
        </pc:sldMkLst>
        <pc:picChg chg="mod">
          <ac:chgData name="Emma Hoare" userId="S::emma.hoare@westsussex.gov.uk::48566af0-dcaf-4f32-86d6-e21eae87d481" providerId="AD" clId="Web-{E16BEE9B-999C-9E05-1C22-21679ED0C69A}" dt="2026-01-21T13:00:34.898" v="14"/>
          <ac:picMkLst>
            <pc:docMk/>
            <pc:sldMk cId="3728214295" sldId="342"/>
            <ac:picMk id="6" creationId="{C5A63B69-C616-A157-E4CF-BDC1B9754BE6}"/>
          </ac:picMkLst>
        </pc:picChg>
      </pc:sldChg>
      <pc:sldChg chg="modSp">
        <pc:chgData name="Emma Hoare" userId="S::emma.hoare@westsussex.gov.uk::48566af0-dcaf-4f32-86d6-e21eae87d481" providerId="AD" clId="Web-{E16BEE9B-999C-9E05-1C22-21679ED0C69A}" dt="2026-01-21T12:57:12.347" v="1"/>
        <pc:sldMkLst>
          <pc:docMk/>
          <pc:sldMk cId="3259367828" sldId="351"/>
        </pc:sldMkLst>
        <pc:picChg chg="mod">
          <ac:chgData name="Emma Hoare" userId="S::emma.hoare@westsussex.gov.uk::48566af0-dcaf-4f32-86d6-e21eae87d481" providerId="AD" clId="Web-{E16BEE9B-999C-9E05-1C22-21679ED0C69A}" dt="2026-01-21T12:57:12.347" v="1"/>
          <ac:picMkLst>
            <pc:docMk/>
            <pc:sldMk cId="3259367828" sldId="351"/>
            <ac:picMk id="10" creationId="{3476E192-1564-5FEE-8822-8D7D503EE2B2}"/>
          </ac:picMkLst>
        </pc:picChg>
      </pc:sldChg>
      <pc:sldChg chg="modSp">
        <pc:chgData name="Emma Hoare" userId="S::emma.hoare@westsussex.gov.uk::48566af0-dcaf-4f32-86d6-e21eae87d481" providerId="AD" clId="Web-{E16BEE9B-999C-9E05-1C22-21679ED0C69A}" dt="2026-01-21T12:58:40.693" v="5"/>
        <pc:sldMkLst>
          <pc:docMk/>
          <pc:sldMk cId="3951060287" sldId="353"/>
        </pc:sldMkLst>
        <pc:picChg chg="mod">
          <ac:chgData name="Emma Hoare" userId="S::emma.hoare@westsussex.gov.uk::48566af0-dcaf-4f32-86d6-e21eae87d481" providerId="AD" clId="Web-{E16BEE9B-999C-9E05-1C22-21679ED0C69A}" dt="2026-01-21T12:58:40.693" v="5"/>
          <ac:picMkLst>
            <pc:docMk/>
            <pc:sldMk cId="3951060287" sldId="353"/>
            <ac:picMk id="4" creationId="{23DB292E-FB3E-C409-92BF-0AFC0BBF5DE6}"/>
          </ac:picMkLst>
        </pc:picChg>
      </pc:sldChg>
      <pc:sldChg chg="modSp">
        <pc:chgData name="Emma Hoare" userId="S::emma.hoare@westsussex.gov.uk::48566af0-dcaf-4f32-86d6-e21eae87d481" providerId="AD" clId="Web-{E16BEE9B-999C-9E05-1C22-21679ED0C69A}" dt="2026-01-21T12:58:58.682" v="6"/>
        <pc:sldMkLst>
          <pc:docMk/>
          <pc:sldMk cId="3302326392" sldId="354"/>
        </pc:sldMkLst>
        <pc:picChg chg="mod">
          <ac:chgData name="Emma Hoare" userId="S::emma.hoare@westsussex.gov.uk::48566af0-dcaf-4f32-86d6-e21eae87d481" providerId="AD" clId="Web-{E16BEE9B-999C-9E05-1C22-21679ED0C69A}" dt="2026-01-21T12:58:58.682" v="6"/>
          <ac:picMkLst>
            <pc:docMk/>
            <pc:sldMk cId="3302326392" sldId="354"/>
            <ac:picMk id="11" creationId="{EB247AC2-405D-B7CE-6345-7C1A404C3AB7}"/>
          </ac:picMkLst>
        </pc:picChg>
      </pc:sldChg>
      <pc:sldChg chg="modSp">
        <pc:chgData name="Emma Hoare" userId="S::emma.hoare@westsussex.gov.uk::48566af0-dcaf-4f32-86d6-e21eae87d481" providerId="AD" clId="Web-{E16BEE9B-999C-9E05-1C22-21679ED0C69A}" dt="2026-01-21T12:59:23.255" v="8"/>
        <pc:sldMkLst>
          <pc:docMk/>
          <pc:sldMk cId="31874898" sldId="355"/>
        </pc:sldMkLst>
        <pc:picChg chg="mod">
          <ac:chgData name="Emma Hoare" userId="S::emma.hoare@westsussex.gov.uk::48566af0-dcaf-4f32-86d6-e21eae87d481" providerId="AD" clId="Web-{E16BEE9B-999C-9E05-1C22-21679ED0C69A}" dt="2026-01-21T12:59:23.255" v="8"/>
          <ac:picMkLst>
            <pc:docMk/>
            <pc:sldMk cId="31874898" sldId="355"/>
            <ac:picMk id="8" creationId="{5683C11C-368A-DB1D-18D1-CB38756F20B8}"/>
          </ac:picMkLst>
        </pc:picChg>
      </pc:sldChg>
      <pc:sldChg chg="modSp">
        <pc:chgData name="Emma Hoare" userId="S::emma.hoare@westsussex.gov.uk::48566af0-dcaf-4f32-86d6-e21eae87d481" providerId="AD" clId="Web-{E16BEE9B-999C-9E05-1C22-21679ED0C69A}" dt="2026-01-21T12:59:30.959" v="9"/>
        <pc:sldMkLst>
          <pc:docMk/>
          <pc:sldMk cId="1539301614" sldId="363"/>
        </pc:sldMkLst>
        <pc:picChg chg="mod">
          <ac:chgData name="Emma Hoare" userId="S::emma.hoare@westsussex.gov.uk::48566af0-dcaf-4f32-86d6-e21eae87d481" providerId="AD" clId="Web-{E16BEE9B-999C-9E05-1C22-21679ED0C69A}" dt="2026-01-21T12:59:30.959" v="9"/>
          <ac:picMkLst>
            <pc:docMk/>
            <pc:sldMk cId="1539301614" sldId="363"/>
            <ac:picMk id="4" creationId="{CDFB4A85-6111-57C2-8420-5FBE33174B79}"/>
          </ac:picMkLst>
        </pc:picChg>
      </pc:sldChg>
    </pc:docChg>
  </pc:docChgLst>
  <pc:docChgLst>
    <pc:chgData name="Colin Drinkwater" userId="2b3692cb-01cb-4997-adae-0c9be32b9859" providerId="ADAL" clId="{4BF5B10A-39E6-4490-84E3-3868409F7E27}"/>
    <pc:docChg chg="modSld">
      <pc:chgData name="Colin Drinkwater" userId="2b3692cb-01cb-4997-adae-0c9be32b9859" providerId="ADAL" clId="{4BF5B10A-39E6-4490-84E3-3868409F7E27}" dt="2026-01-28T09:03:33.217" v="21" actId="20577"/>
      <pc:docMkLst>
        <pc:docMk/>
      </pc:docMkLst>
      <pc:sldChg chg="modSp mod">
        <pc:chgData name="Colin Drinkwater" userId="2b3692cb-01cb-4997-adae-0c9be32b9859" providerId="ADAL" clId="{4BF5B10A-39E6-4490-84E3-3868409F7E27}" dt="2026-01-28T09:03:33.217" v="21" actId="20577"/>
        <pc:sldMkLst>
          <pc:docMk/>
          <pc:sldMk cId="542122209" sldId="275"/>
        </pc:sldMkLst>
        <pc:spChg chg="mod">
          <ac:chgData name="Colin Drinkwater" userId="2b3692cb-01cb-4997-adae-0c9be32b9859" providerId="ADAL" clId="{4BF5B10A-39E6-4490-84E3-3868409F7E27}" dt="2026-01-28T09:03:33.217" v="21" actId="20577"/>
          <ac:spMkLst>
            <pc:docMk/>
            <pc:sldMk cId="542122209" sldId="275"/>
            <ac:spMk id="4" creationId="{EF5B8E2E-532E-DB42-7289-2E3BE5BBDC0A}"/>
          </ac:spMkLst>
        </pc:spChg>
      </pc:sldChg>
    </pc:docChg>
  </pc:docChgLst>
  <pc:docChgLst>
    <pc:chgData name="Naomi Franklin" userId="S::naomi.franklin@westsussex.gov.uk::913dbc08-2122-4198-b812-c8598813fabd" providerId="AD" clId="Web-{5F50527C-BB16-0B22-731A-5F1EC477E721}"/>
    <pc:docChg chg="modSld">
      <pc:chgData name="Naomi Franklin" userId="S::naomi.franklin@westsussex.gov.uk::913dbc08-2122-4198-b812-c8598813fabd" providerId="AD" clId="Web-{5F50527C-BB16-0B22-731A-5F1EC477E721}" dt="2026-01-27T14:02:03.986" v="0"/>
      <pc:docMkLst>
        <pc:docMk/>
      </pc:docMkLst>
      <pc:sldChg chg="modSp">
        <pc:chgData name="Naomi Franklin" userId="S::naomi.franklin@westsussex.gov.uk::913dbc08-2122-4198-b812-c8598813fabd" providerId="AD" clId="Web-{5F50527C-BB16-0B22-731A-5F1EC477E721}" dt="2026-01-27T14:02:03.986" v="0"/>
        <pc:sldMkLst>
          <pc:docMk/>
          <pc:sldMk cId="1539301614" sldId="363"/>
        </pc:sldMkLst>
        <pc:picChg chg="mod">
          <ac:chgData name="Naomi Franklin" userId="S::naomi.franklin@westsussex.gov.uk::913dbc08-2122-4198-b812-c8598813fabd" providerId="AD" clId="Web-{5F50527C-BB16-0B22-731A-5F1EC477E721}" dt="2026-01-27T14:02:03.986" v="0"/>
          <ac:picMkLst>
            <pc:docMk/>
            <pc:sldMk cId="1539301614" sldId="363"/>
            <ac:picMk id="13" creationId="{37293C27-09EE-2384-9021-70E32AE06C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1143000" y="685800"/>
            <a:ext cx="4572000" cy="3429000"/>
          </a:xfrm>
          <a:prstGeom prst="rect">
            <a:avLst/>
          </a:prstGeom>
        </p:spPr>
        <p:txBody>
          <a:bodyPr/>
          <a:lstStyle/>
          <a:p>
            <a:endParaRPr/>
          </a:p>
        </p:txBody>
      </p:sp>
      <p:sp>
        <p:nvSpPr>
          <p:cNvPr id="111" name="Shape 11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540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E1155-3773-339D-74E3-B2F709FD5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9D627-B13A-8AC7-ACC1-32025F567C4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A948C55-1A17-FE7D-EA16-DD6115C05D2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66285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947594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298832" y="2130425"/>
            <a:ext cx="11588108" cy="1470026"/>
          </a:xfrm>
          <a:prstGeom prst="rect">
            <a:avLst/>
          </a:prstGeom>
        </p:spPr>
        <p:txBody>
          <a:bodyPr/>
          <a:lstStyle/>
          <a:p>
            <a:r>
              <a:t>Title Text</a:t>
            </a:r>
          </a:p>
        </p:txBody>
      </p:sp>
      <p:sp>
        <p:nvSpPr>
          <p:cNvPr id="13" name="Body Level One…"/>
          <p:cNvSpPr txBox="1">
            <a:spLocks noGrp="1"/>
          </p:cNvSpPr>
          <p:nvPr>
            <p:ph type="body" sz="half" idx="1"/>
          </p:nvPr>
        </p:nvSpPr>
        <p:spPr>
          <a:xfrm>
            <a:off x="298833" y="3886200"/>
            <a:ext cx="11588107"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298832" y="2130425"/>
            <a:ext cx="11588108" cy="1470026"/>
          </a:xfrm>
          <a:prstGeom prst="rect">
            <a:avLst/>
          </a:prstGeom>
        </p:spPr>
        <p:txBody>
          <a:bodyPr/>
          <a:lstStyle/>
          <a:p>
            <a:r>
              <a:t>Title Text</a:t>
            </a:r>
          </a:p>
        </p:txBody>
      </p:sp>
      <p:sp>
        <p:nvSpPr>
          <p:cNvPr id="13" name="Body Level One…"/>
          <p:cNvSpPr txBox="1">
            <a:spLocks noGrp="1"/>
          </p:cNvSpPr>
          <p:nvPr>
            <p:ph type="body" sz="half" idx="1"/>
          </p:nvPr>
        </p:nvSpPr>
        <p:spPr>
          <a:xfrm>
            <a:off x="298833" y="3886200"/>
            <a:ext cx="11588107"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3473262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xfrm>
            <a:off x="273930" y="217888"/>
            <a:ext cx="11637913" cy="1083212"/>
          </a:xfrm>
          <a:prstGeom prst="rect">
            <a:avLst/>
          </a:prstGeom>
        </p:spPr>
        <p:txBody>
          <a:bodyPr/>
          <a:lstStyle>
            <a:lvl1pPr algn="l">
              <a:defRPr>
                <a:solidFill>
                  <a:srgbClr val="0090D2"/>
                </a:solidFill>
              </a:defRPr>
            </a:lvl1pPr>
          </a:lstStyle>
          <a:p>
            <a:r>
              <a:t>Title Text</a:t>
            </a:r>
          </a:p>
        </p:txBody>
      </p:sp>
      <p:sp>
        <p:nvSpPr>
          <p:cNvPr id="22" name="Body Level One…"/>
          <p:cNvSpPr txBox="1">
            <a:spLocks noGrp="1"/>
          </p:cNvSpPr>
          <p:nvPr>
            <p:ph type="body" idx="1"/>
          </p:nvPr>
        </p:nvSpPr>
        <p:spPr>
          <a:xfrm>
            <a:off x="273930" y="1369578"/>
            <a:ext cx="11637913" cy="43309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273930" y="5396524"/>
            <a:ext cx="976776" cy="744948"/>
          </a:xfrm>
          <a:prstGeom prst="rect">
            <a:avLst/>
          </a:prstGeom>
        </p:spPr>
        <p:txBody>
          <a:bodyPr/>
          <a:lstStyle>
            <a:lvl1pPr algn="ctr">
              <a:defRPr sz="3000" baseline="0"/>
            </a:lvl1pPr>
          </a:lstStyle>
          <a:p>
            <a:fld id="{86CB4B4D-7CA3-9044-876B-883B54F8677D}" type="slidenum">
              <a:rPr lang="en-GB" smtClean="0"/>
              <a:pPr/>
              <a:t>‹#›</a:t>
            </a:fld>
            <a:endParaRPr lang="en-GB"/>
          </a:p>
        </p:txBody>
      </p:sp>
    </p:spTree>
    <p:extLst>
      <p:ext uri="{BB962C8B-B14F-4D97-AF65-F5344CB8AC3E}">
        <p14:creationId xmlns:p14="http://schemas.microsoft.com/office/powerpoint/2010/main" val="368019739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340338" y="4251266"/>
            <a:ext cx="11521701" cy="1362076"/>
          </a:xfrm>
          <a:prstGeom prst="rect">
            <a:avLst/>
          </a:prstGeom>
        </p:spPr>
        <p:txBody>
          <a:bodyPr anchor="t"/>
          <a:lstStyle>
            <a:lvl1pPr algn="l">
              <a:defRPr cap="all"/>
            </a:lvl1pPr>
          </a:lstStyle>
          <a:p>
            <a:r>
              <a:t>Title Text</a:t>
            </a:r>
          </a:p>
        </p:txBody>
      </p:sp>
      <p:sp>
        <p:nvSpPr>
          <p:cNvPr id="31" name="Body Level One…"/>
          <p:cNvSpPr txBox="1">
            <a:spLocks noGrp="1"/>
          </p:cNvSpPr>
          <p:nvPr>
            <p:ph type="body" sz="half" idx="1"/>
          </p:nvPr>
        </p:nvSpPr>
        <p:spPr>
          <a:xfrm>
            <a:off x="340338" y="2751079"/>
            <a:ext cx="115217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6843176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49" name="Body Level One…"/>
          <p:cNvSpPr txBox="1">
            <a:spLocks noGrp="1"/>
          </p:cNvSpPr>
          <p:nvPr>
            <p:ph type="body" sz="quarter" idx="1"/>
          </p:nvPr>
        </p:nvSpPr>
        <p:spPr>
          <a:xfrm>
            <a:off x="273930" y="1535112"/>
            <a:ext cx="5722588" cy="639763"/>
          </a:xfrm>
          <a:prstGeom prst="rect">
            <a:avLst/>
          </a:prstGeom>
        </p:spPr>
        <p:txBody>
          <a:bodyPr anchor="b"/>
          <a:lstStyle>
            <a:lvl1pPr marL="0" indent="0">
              <a:spcBef>
                <a:spcPts val="500"/>
              </a:spcBef>
              <a:buSzTx/>
              <a:buFontTx/>
              <a:buNone/>
              <a:defRPr sz="2400"/>
            </a:lvl1pPr>
            <a:lvl2pPr marL="0" indent="457200">
              <a:spcBef>
                <a:spcPts val="500"/>
              </a:spcBef>
              <a:buSzTx/>
              <a:buFontTx/>
              <a:buNone/>
              <a:defRPr sz="2400"/>
            </a:lvl2pPr>
            <a:lvl3pPr marL="0" indent="914400">
              <a:spcBef>
                <a:spcPts val="500"/>
              </a:spcBef>
              <a:buSzTx/>
              <a:buFontTx/>
              <a:buNone/>
              <a:defRPr sz="2400"/>
            </a:lvl3pPr>
            <a:lvl4pPr marL="0" indent="1371600">
              <a:spcBef>
                <a:spcPts val="500"/>
              </a:spcBef>
              <a:buSzTx/>
              <a:buFontTx/>
              <a:buNone/>
              <a:defRPr sz="2400"/>
            </a:lvl4pPr>
            <a:lvl5pPr marL="0" indent="1828800">
              <a:spcBef>
                <a:spcPts val="5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13"/>
          </p:nvPr>
        </p:nvSpPr>
        <p:spPr>
          <a:xfrm>
            <a:off x="6193366" y="1535112"/>
            <a:ext cx="5718477" cy="639763"/>
          </a:xfrm>
          <a:prstGeom prst="rect">
            <a:avLst/>
          </a:prstGeom>
        </p:spPr>
        <p:txBody>
          <a:bodyPr anchor="b"/>
          <a:lstStyle/>
          <a:p>
            <a:pPr marL="0" indent="0">
              <a:spcBef>
                <a:spcPts val="500"/>
              </a:spcBef>
              <a:buSzTx/>
              <a:buFontTx/>
              <a:buNone/>
              <a:defRPr sz="2400"/>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 name="Text Placeholder 2">
            <a:extLst>
              <a:ext uri="{FF2B5EF4-FFF2-40B4-BE49-F238E27FC236}">
                <a16:creationId xmlns:a16="http://schemas.microsoft.com/office/drawing/2014/main" id="{F8EB8DC6-6172-7158-76BC-01F2C19C5494}"/>
              </a:ext>
            </a:extLst>
          </p:cNvPr>
          <p:cNvSpPr>
            <a:spLocks noGrp="1"/>
          </p:cNvSpPr>
          <p:nvPr>
            <p:ph type="body" sz="quarter" idx="14"/>
          </p:nvPr>
        </p:nvSpPr>
        <p:spPr>
          <a:xfrm>
            <a:off x="5486400" y="5949950"/>
            <a:ext cx="5718175" cy="36512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100606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3609696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6418644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290534" y="224114"/>
            <a:ext cx="4330151" cy="1210988"/>
          </a:xfrm>
          <a:prstGeom prst="rect">
            <a:avLst/>
          </a:prstGeom>
        </p:spPr>
        <p:txBody>
          <a:bodyPr anchor="b"/>
          <a:lstStyle>
            <a:lvl1pPr algn="l">
              <a:defRPr sz="2000"/>
            </a:lvl1pPr>
          </a:lstStyle>
          <a:p>
            <a:r>
              <a:t>Title Text</a:t>
            </a:r>
          </a:p>
        </p:txBody>
      </p:sp>
      <p:sp>
        <p:nvSpPr>
          <p:cNvPr id="74" name="Body Level One…"/>
          <p:cNvSpPr txBox="1">
            <a:spLocks noGrp="1"/>
          </p:cNvSpPr>
          <p:nvPr>
            <p:ph type="body" idx="1"/>
          </p:nvPr>
        </p:nvSpPr>
        <p:spPr>
          <a:xfrm>
            <a:off x="4766733" y="224112"/>
            <a:ext cx="7161712" cy="547208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half" idx="13"/>
          </p:nvPr>
        </p:nvSpPr>
        <p:spPr>
          <a:xfrm>
            <a:off x="290534" y="1435100"/>
            <a:ext cx="4330151" cy="4261096"/>
          </a:xfrm>
          <a:prstGeom prst="rect">
            <a:avLst/>
          </a:prstGeom>
        </p:spPr>
        <p:txBody>
          <a:bodyPr/>
          <a:lstStyle/>
          <a:p>
            <a:pPr marL="0" indent="0">
              <a:spcBef>
                <a:spcPts val="300"/>
              </a:spcBef>
              <a:buSzTx/>
              <a:buFontTx/>
              <a:buNone/>
              <a:defRPr sz="14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1551511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2389716" y="4467418"/>
            <a:ext cx="7315201" cy="566738"/>
          </a:xfrm>
          <a:prstGeom prst="rect">
            <a:avLst/>
          </a:prstGeom>
        </p:spPr>
        <p:txBody>
          <a:bodyPr anchor="b"/>
          <a:lstStyle>
            <a:lvl1pPr algn="l">
              <a:defRPr sz="2000"/>
            </a:lvl1pPr>
          </a:lstStyle>
          <a:p>
            <a:r>
              <a:t>Title Text</a:t>
            </a:r>
          </a:p>
        </p:txBody>
      </p:sp>
      <p:sp>
        <p:nvSpPr>
          <p:cNvPr id="84" name="Picture Placeholder 2"/>
          <p:cNvSpPr>
            <a:spLocks noGrp="1"/>
          </p:cNvSpPr>
          <p:nvPr>
            <p:ph type="pic" sz="half" idx="13"/>
          </p:nvPr>
        </p:nvSpPr>
        <p:spPr>
          <a:xfrm>
            <a:off x="2389716" y="279593"/>
            <a:ext cx="7315201" cy="4114801"/>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2389716" y="5129688"/>
            <a:ext cx="7315201" cy="57083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4642587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3"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94" name="Body Level One…"/>
          <p:cNvSpPr txBox="1">
            <a:spLocks noGrp="1"/>
          </p:cNvSpPr>
          <p:nvPr>
            <p:ph type="body" idx="1"/>
          </p:nvPr>
        </p:nvSpPr>
        <p:spPr>
          <a:xfrm>
            <a:off x="273930" y="1369578"/>
            <a:ext cx="11637913" cy="43309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488854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8839200" y="274639"/>
            <a:ext cx="2743200" cy="5425884"/>
          </a:xfrm>
          <a:prstGeom prst="rect">
            <a:avLst/>
          </a:prstGeom>
        </p:spPr>
        <p:txBody>
          <a:bodyPr/>
          <a:lstStyle/>
          <a:p>
            <a:r>
              <a:t>Title Text</a:t>
            </a:r>
          </a:p>
        </p:txBody>
      </p:sp>
      <p:sp>
        <p:nvSpPr>
          <p:cNvPr id="103" name="Body Level One…"/>
          <p:cNvSpPr txBox="1">
            <a:spLocks noGrp="1"/>
          </p:cNvSpPr>
          <p:nvPr>
            <p:ph type="body" idx="1"/>
          </p:nvPr>
        </p:nvSpPr>
        <p:spPr>
          <a:xfrm>
            <a:off x="609600" y="274639"/>
            <a:ext cx="8026400" cy="54258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730941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40" name="Body Level One…"/>
          <p:cNvSpPr txBox="1">
            <a:spLocks noGrp="1"/>
          </p:cNvSpPr>
          <p:nvPr>
            <p:ph type="body" sz="half" idx="1"/>
          </p:nvPr>
        </p:nvSpPr>
        <p:spPr>
          <a:xfrm>
            <a:off x="273930" y="1600200"/>
            <a:ext cx="5720471" cy="4100321"/>
          </a:xfrm>
          <a:prstGeom prst="rect">
            <a:avLst/>
          </a:prstGeom>
        </p:spPr>
        <p:txBody>
          <a:bodyPr/>
          <a:lstStyle>
            <a:lvl1pPr>
              <a:spcBef>
                <a:spcPts val="500"/>
              </a:spcBef>
              <a:defRPr sz="2400"/>
            </a:lvl1pPr>
            <a:lvl2pPr marL="800100" indent="-342900">
              <a:spcBef>
                <a:spcPts val="500"/>
              </a:spcBef>
              <a:defRPr sz="2400"/>
            </a:lvl2pPr>
            <a:lvl3pPr marL="1219200" indent="-304800">
              <a:spcBef>
                <a:spcPts val="500"/>
              </a:spcBef>
              <a:defRPr sz="2400"/>
            </a:lvl3pPr>
            <a:lvl4pPr marL="1714500" indent="-342900">
              <a:spcBef>
                <a:spcPts val="500"/>
              </a:spcBef>
              <a:defRPr sz="2400"/>
            </a:lvl4pPr>
            <a:lvl5pPr marL="2171700" indent="-342900">
              <a:spcBef>
                <a:spcPts val="500"/>
              </a:spcBef>
              <a:defRPr sz="2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49" name="Body Level One…"/>
          <p:cNvSpPr txBox="1">
            <a:spLocks noGrp="1"/>
          </p:cNvSpPr>
          <p:nvPr>
            <p:ph type="body" sz="quarter" idx="1"/>
          </p:nvPr>
        </p:nvSpPr>
        <p:spPr>
          <a:xfrm>
            <a:off x="273930" y="1535112"/>
            <a:ext cx="5722588" cy="639763"/>
          </a:xfrm>
          <a:prstGeom prst="rect">
            <a:avLst/>
          </a:prstGeom>
        </p:spPr>
        <p:txBody>
          <a:bodyPr anchor="b"/>
          <a:lstStyle>
            <a:lvl1pPr marL="0" indent="0">
              <a:spcBef>
                <a:spcPts val="500"/>
              </a:spcBef>
              <a:buSzTx/>
              <a:buFontTx/>
              <a:buNone/>
              <a:defRPr sz="2400"/>
            </a:lvl1pPr>
            <a:lvl2pPr marL="0" indent="457200">
              <a:spcBef>
                <a:spcPts val="500"/>
              </a:spcBef>
              <a:buSzTx/>
              <a:buFontTx/>
              <a:buNone/>
              <a:defRPr sz="2400"/>
            </a:lvl2pPr>
            <a:lvl3pPr marL="0" indent="914400">
              <a:spcBef>
                <a:spcPts val="500"/>
              </a:spcBef>
              <a:buSzTx/>
              <a:buFontTx/>
              <a:buNone/>
              <a:defRPr sz="2400"/>
            </a:lvl3pPr>
            <a:lvl4pPr marL="0" indent="1371600">
              <a:spcBef>
                <a:spcPts val="500"/>
              </a:spcBef>
              <a:buSzTx/>
              <a:buFontTx/>
              <a:buNone/>
              <a:defRPr sz="2400"/>
            </a:lvl4pPr>
            <a:lvl5pPr marL="0" indent="1828800">
              <a:spcBef>
                <a:spcPts val="5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13"/>
          </p:nvPr>
        </p:nvSpPr>
        <p:spPr>
          <a:xfrm>
            <a:off x="6193366" y="1535112"/>
            <a:ext cx="5718477" cy="639763"/>
          </a:xfrm>
          <a:prstGeom prst="rect">
            <a:avLst/>
          </a:prstGeom>
        </p:spPr>
        <p:txBody>
          <a:bodyPr anchor="b"/>
          <a:lstStyle/>
          <a:p>
            <a:pPr marL="0" indent="0">
              <a:spcBef>
                <a:spcPts val="500"/>
              </a:spcBef>
              <a:buSzTx/>
              <a:buFontTx/>
              <a:buNone/>
              <a:defRPr sz="2400"/>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290534" y="224114"/>
            <a:ext cx="4330151" cy="1210988"/>
          </a:xfrm>
          <a:prstGeom prst="rect">
            <a:avLst/>
          </a:prstGeom>
        </p:spPr>
        <p:txBody>
          <a:bodyPr anchor="b"/>
          <a:lstStyle>
            <a:lvl1pPr algn="l">
              <a:defRPr sz="2000"/>
            </a:lvl1pPr>
          </a:lstStyle>
          <a:p>
            <a:r>
              <a:t>Title Text</a:t>
            </a:r>
          </a:p>
        </p:txBody>
      </p:sp>
      <p:sp>
        <p:nvSpPr>
          <p:cNvPr id="74" name="Body Level One…"/>
          <p:cNvSpPr txBox="1">
            <a:spLocks noGrp="1"/>
          </p:cNvSpPr>
          <p:nvPr>
            <p:ph type="body" idx="1"/>
          </p:nvPr>
        </p:nvSpPr>
        <p:spPr>
          <a:xfrm>
            <a:off x="4766733" y="224112"/>
            <a:ext cx="7161712" cy="547208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half" idx="13"/>
          </p:nvPr>
        </p:nvSpPr>
        <p:spPr>
          <a:xfrm>
            <a:off x="290534" y="1435100"/>
            <a:ext cx="4330151" cy="4261096"/>
          </a:xfrm>
          <a:prstGeom prst="rect">
            <a:avLst/>
          </a:prstGeom>
        </p:spPr>
        <p:txBody>
          <a:bodyPr/>
          <a:lstStyle/>
          <a:p>
            <a:pPr marL="0" indent="0">
              <a:spcBef>
                <a:spcPts val="300"/>
              </a:spcBef>
              <a:buSzTx/>
              <a:buFontTx/>
              <a:buNone/>
              <a:defRPr sz="14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2389716" y="4467418"/>
            <a:ext cx="7315201" cy="566738"/>
          </a:xfrm>
          <a:prstGeom prst="rect">
            <a:avLst/>
          </a:prstGeom>
        </p:spPr>
        <p:txBody>
          <a:bodyPr anchor="b"/>
          <a:lstStyle>
            <a:lvl1pPr algn="l">
              <a:defRPr sz="2000"/>
            </a:lvl1pPr>
          </a:lstStyle>
          <a:p>
            <a:r>
              <a:t>Title Text</a:t>
            </a:r>
          </a:p>
        </p:txBody>
      </p:sp>
      <p:sp>
        <p:nvSpPr>
          <p:cNvPr id="84" name="Picture Placeholder 2"/>
          <p:cNvSpPr>
            <a:spLocks noGrp="1"/>
          </p:cNvSpPr>
          <p:nvPr>
            <p:ph type="pic" sz="half" idx="13"/>
          </p:nvPr>
        </p:nvSpPr>
        <p:spPr>
          <a:xfrm>
            <a:off x="2389716" y="279593"/>
            <a:ext cx="7315201" cy="4114801"/>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2389716" y="5129688"/>
            <a:ext cx="7315201" cy="57083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3"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94" name="Body Level One…"/>
          <p:cNvSpPr txBox="1">
            <a:spLocks noGrp="1"/>
          </p:cNvSpPr>
          <p:nvPr>
            <p:ph type="body" idx="1"/>
          </p:nvPr>
        </p:nvSpPr>
        <p:spPr>
          <a:xfrm>
            <a:off x="273930" y="1369578"/>
            <a:ext cx="11637913" cy="43309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8839200" y="274639"/>
            <a:ext cx="2743200" cy="5425884"/>
          </a:xfrm>
          <a:prstGeom prst="rect">
            <a:avLst/>
          </a:prstGeom>
        </p:spPr>
        <p:txBody>
          <a:bodyPr/>
          <a:lstStyle/>
          <a:p>
            <a:r>
              <a:t>Title Text</a:t>
            </a:r>
          </a:p>
        </p:txBody>
      </p:sp>
      <p:sp>
        <p:nvSpPr>
          <p:cNvPr id="103" name="Body Level One…"/>
          <p:cNvSpPr txBox="1">
            <a:spLocks noGrp="1"/>
          </p:cNvSpPr>
          <p:nvPr>
            <p:ph type="body" idx="1"/>
          </p:nvPr>
        </p:nvSpPr>
        <p:spPr>
          <a:xfrm>
            <a:off x="609600" y="274639"/>
            <a:ext cx="8026400" cy="54258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782411" y="5681068"/>
            <a:ext cx="256541"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transition spd="med"/>
  <p:hf hdr="0" ftr="0" dt="0"/>
  <p:txStyles>
    <p:titleStyle>
      <a:lvl1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1pPr>
      <a:lvl2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2pPr>
      <a:lvl3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3pPr>
      <a:lvl4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4pPr>
      <a:lvl5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5pPr>
      <a:lvl6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6pPr>
      <a:lvl7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7pPr>
      <a:lvl8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8pPr>
      <a:lvl9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9pPr>
    </p:titleStyle>
    <p:bodyStyle>
      <a:lvl1pPr marL="342900" marR="0" indent="-3429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1pPr>
      <a:lvl2pPr marL="790575" marR="0" indent="-333375"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2pPr>
      <a:lvl3pPr marL="12344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3pPr>
      <a:lvl4pPr marL="1727200" marR="0" indent="-3556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4pPr>
      <a:lvl5pPr marL="2184400" marR="0" indent="-3556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5pPr>
      <a:lvl6pPr marL="26060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6pPr>
      <a:lvl7pPr marL="30632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7pPr>
      <a:lvl8pPr marL="35204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8pPr>
      <a:lvl9pPr marL="39776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782411" y="5681068"/>
            <a:ext cx="256541"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4058819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Lst>
  <p:transition spd="med"/>
  <p:hf hdr="0" ftr="0" dt="0"/>
  <p:txStyles>
    <p:titleStyle>
      <a:lvl1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1pPr>
      <a:lvl2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2pPr>
      <a:lvl3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3pPr>
      <a:lvl4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4pPr>
      <a:lvl5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5pPr>
      <a:lvl6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6pPr>
      <a:lvl7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7pPr>
      <a:lvl8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8pPr>
      <a:lvl9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9pPr>
    </p:titleStyle>
    <p:bodyStyle>
      <a:lvl1pPr marL="342900" marR="0" indent="-3429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1pPr>
      <a:lvl2pPr marL="790575" marR="0" indent="-333375"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2pPr>
      <a:lvl3pPr marL="12344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3pPr>
      <a:lvl4pPr marL="1727200" marR="0" indent="-3556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4pPr>
      <a:lvl5pPr marL="2184400" marR="0" indent="-3556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5pPr>
      <a:lvl6pPr marL="26060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6pPr>
      <a:lvl7pPr marL="30632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7pPr>
      <a:lvl8pPr marL="35204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8pPr>
      <a:lvl9pPr marL="39776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www.westsussex.gov.uk/virtualschoo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www.westsussex.gov.uk/virtualschoo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secure.epeponline.co.uk/logi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westsussex.gov.uk/virtualschoo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41AB0B-37C6-D975-2941-2F3A2C1990ED}"/>
              </a:ext>
            </a:extLst>
          </p:cNvPr>
          <p:cNvPicPr>
            <a:picLocks noChangeAspect="1"/>
          </p:cNvPicPr>
          <p:nvPr/>
        </p:nvPicPr>
        <p:blipFill>
          <a:blip r:embed="rId3" cstate="print">
            <a:alphaModFix/>
            <a:extLst>
              <a:ext uri="{28A0092B-C50C-407E-A947-70E740481C1C}">
                <a14:useLocalDpi xmlns:a14="http://schemas.microsoft.com/office/drawing/2010/main" val="0"/>
              </a:ext>
            </a:extLst>
          </a:blip>
          <a:srcRect/>
          <a:stretch/>
        </p:blipFill>
        <p:spPr>
          <a:xfrm>
            <a:off x="476" y="0"/>
            <a:ext cx="12191524" cy="6858803"/>
          </a:xfrm>
          <a:prstGeom prst="rect">
            <a:avLst/>
          </a:prstGeom>
        </p:spPr>
      </p:pic>
      <p:sp>
        <p:nvSpPr>
          <p:cNvPr id="3" name="TextBox 8">
            <a:extLst>
              <a:ext uri="{FF2B5EF4-FFF2-40B4-BE49-F238E27FC236}">
                <a16:creationId xmlns:a16="http://schemas.microsoft.com/office/drawing/2014/main" id="{A91FF4F8-8C49-5435-B8EE-5B09D75D7E8D}"/>
              </a:ext>
            </a:extLst>
          </p:cNvPr>
          <p:cNvSpPr txBox="1"/>
          <p:nvPr/>
        </p:nvSpPr>
        <p:spPr>
          <a:xfrm>
            <a:off x="197333" y="400645"/>
            <a:ext cx="7660354" cy="276999"/>
          </a:xfrm>
          <a:prstGeom prst="rect">
            <a:avLst/>
          </a:prstGeom>
          <a:ln w="12700">
            <a:miter lim="400000"/>
          </a:ln>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a:lstStyle>
          <a:p>
            <a:pPr>
              <a:defRPr sz="2800">
                <a:solidFill>
                  <a:srgbClr val="595959"/>
                </a:solidFill>
              </a:defRPr>
            </a:pPr>
            <a:r>
              <a:rPr lang="en-GB" sz="1200" dirty="0">
                <a:solidFill>
                  <a:schemeClr val="bg1"/>
                </a:solidFill>
                <a:latin typeface="Verdana"/>
                <a:ea typeface="Verdana"/>
                <a:hlinkClick r:id="rId4">
                  <a:extLst>
                    <a:ext uri="{A12FA001-AC4F-418D-AE19-62706E023703}">
                      <ahyp:hlinkClr xmlns:ahyp="http://schemas.microsoft.com/office/drawing/2018/hyperlinkcolor" val="tx"/>
                    </a:ext>
                  </a:extLst>
                </a:hlinkClick>
              </a:rPr>
              <a:t>westsussex.gov.uk/virtualschool</a:t>
            </a:r>
            <a:endParaRPr lang="en-US" sz="1200" dirty="0">
              <a:solidFill>
                <a:schemeClr val="bg1"/>
              </a:solidFill>
              <a:latin typeface="Verdana"/>
              <a:ea typeface="Verdana"/>
            </a:endParaRPr>
          </a:p>
        </p:txBody>
      </p:sp>
      <p:pic>
        <p:nvPicPr>
          <p:cNvPr id="6" name="Picture 5">
            <a:extLst>
              <a:ext uri="{FF2B5EF4-FFF2-40B4-BE49-F238E27FC236}">
                <a16:creationId xmlns:a16="http://schemas.microsoft.com/office/drawing/2014/main" id="{FE7C6782-866A-8877-B426-D2B8E7AB46F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055515" y="379937"/>
            <a:ext cx="1257590" cy="1025355"/>
          </a:xfrm>
          <a:prstGeom prst="rect">
            <a:avLst/>
          </a:prstGeom>
        </p:spPr>
      </p:pic>
      <p:sp>
        <p:nvSpPr>
          <p:cNvPr id="7" name="TextBox 7">
            <a:extLst>
              <a:ext uri="{FF2B5EF4-FFF2-40B4-BE49-F238E27FC236}">
                <a16:creationId xmlns:a16="http://schemas.microsoft.com/office/drawing/2014/main" id="{0AEA276F-DEE1-4290-AD37-249C326B96AB}"/>
              </a:ext>
            </a:extLst>
          </p:cNvPr>
          <p:cNvSpPr txBox="1"/>
          <p:nvPr/>
        </p:nvSpPr>
        <p:spPr>
          <a:xfrm>
            <a:off x="197334" y="1555199"/>
            <a:ext cx="11301809" cy="95410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xmlns:lc="http://schemas.openxmlformats.org/drawingml/2006/lockedCanvas" val="1"/>
            </a:ext>
          </a:extLst>
        </p:spPr>
        <p:txBody>
          <a:bodyPr wrap="square" lIns="45719" tIns="45720" rIns="45719"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a:lstStyle>
          <a:p>
            <a:pPr algn="l"/>
            <a:r>
              <a:rPr lang="en-GB" sz="3200" b="1" dirty="0">
                <a:solidFill>
                  <a:schemeClr val="bg1"/>
                </a:solidFill>
                <a:latin typeface="Verdana"/>
                <a:ea typeface="Verdana"/>
              </a:rPr>
              <a:t>PEP Questions with Symbols</a:t>
            </a:r>
          </a:p>
          <a:p>
            <a:pPr algn="l"/>
            <a:r>
              <a:rPr lang="en-GB" sz="2400" dirty="0">
                <a:solidFill>
                  <a:schemeClr val="bg1"/>
                </a:solidFill>
                <a:latin typeface="Verdana"/>
                <a:ea typeface="Verdana"/>
              </a:rPr>
              <a:t>Editable PowerPoint </a:t>
            </a:r>
            <a:endParaRPr lang="en-US" sz="2000" dirty="0">
              <a:solidFill>
                <a:schemeClr val="bg1"/>
              </a:solidFill>
              <a:latin typeface="Verdana"/>
              <a:ea typeface="Verdana"/>
            </a:endParaRPr>
          </a:p>
        </p:txBody>
      </p:sp>
      <p:sp>
        <p:nvSpPr>
          <p:cNvPr id="9" name="TextBox 7">
            <a:extLst>
              <a:ext uri="{FF2B5EF4-FFF2-40B4-BE49-F238E27FC236}">
                <a16:creationId xmlns:a16="http://schemas.microsoft.com/office/drawing/2014/main" id="{BE48421B-AD5B-C330-C8A5-55F7FA5E9FF8}"/>
              </a:ext>
            </a:extLst>
          </p:cNvPr>
          <p:cNvSpPr txBox="1"/>
          <p:nvPr/>
        </p:nvSpPr>
        <p:spPr>
          <a:xfrm>
            <a:off x="197333" y="3118375"/>
            <a:ext cx="11301809" cy="4616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xmlns:lc="http://schemas.openxmlformats.org/drawingml/2006/lockedCanvas" val="1"/>
            </a:ext>
          </a:extLst>
        </p:spPr>
        <p:txBody>
          <a:bodyPr wrap="square" lIns="45719" tIns="45720" rIns="45719"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a:lstStyle>
          <a:p>
            <a:pPr algn="l"/>
            <a:r>
              <a:rPr lang="en-GB" sz="2400" dirty="0">
                <a:solidFill>
                  <a:schemeClr val="bg1"/>
                </a:solidFill>
                <a:latin typeface="Verdana"/>
                <a:ea typeface="Verdana"/>
              </a:rPr>
              <a:t>West Sussex Virtual School </a:t>
            </a:r>
            <a:endParaRPr lang="en-US" sz="2000" dirty="0">
              <a:solidFill>
                <a:schemeClr val="bg1"/>
              </a:solidFill>
              <a:latin typeface="Verdana"/>
              <a:ea typeface="Verdana"/>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6FB28C-A735-FF49-A095-AC2F09E0751A}"/>
              </a:ext>
            </a:extLst>
          </p:cNvPr>
          <p:cNvPicPr>
            <a:picLocks noChangeAspect="1"/>
          </p:cNvPicPr>
          <p:nvPr/>
        </p:nvPicPr>
        <p:blipFill>
          <a:blip r:embed="rId2"/>
          <a:srcRect t="14995"/>
          <a:stretch/>
        </p:blipFill>
        <p:spPr>
          <a:xfrm>
            <a:off x="192295" y="180734"/>
            <a:ext cx="9252616" cy="1740006"/>
          </a:xfrm>
          <a:prstGeom prst="rect">
            <a:avLst/>
          </a:prstGeom>
        </p:spPr>
      </p:pic>
      <p:sp>
        <p:nvSpPr>
          <p:cNvPr id="4" name="Slide Number Placeholder 3">
            <a:extLst>
              <a:ext uri="{FF2B5EF4-FFF2-40B4-BE49-F238E27FC236}">
                <a16:creationId xmlns:a16="http://schemas.microsoft.com/office/drawing/2014/main" id="{A78D2F13-7679-2540-9406-6B187761944E}"/>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10</a:t>
            </a:fld>
            <a:endParaRPr lang="en-GB">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2F56CE8B-6918-322D-FED4-FD39D4B0CA35}"/>
              </a:ext>
            </a:extLst>
          </p:cNvPr>
          <p:cNvSpPr txBox="1"/>
          <p:nvPr/>
        </p:nvSpPr>
        <p:spPr>
          <a:xfrm>
            <a:off x="3274829" y="5725632"/>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6 </a:t>
            </a:r>
          </a:p>
        </p:txBody>
      </p:sp>
      <p:grpSp>
        <p:nvGrpSpPr>
          <p:cNvPr id="2" name="Group 1">
            <a:extLst>
              <a:ext uri="{FF2B5EF4-FFF2-40B4-BE49-F238E27FC236}">
                <a16:creationId xmlns:a16="http://schemas.microsoft.com/office/drawing/2014/main" id="{7F64CD23-4E2A-2067-BC2A-1E913AFA811D}"/>
              </a:ext>
            </a:extLst>
          </p:cNvPr>
          <p:cNvGrpSpPr/>
          <p:nvPr/>
        </p:nvGrpSpPr>
        <p:grpSpPr>
          <a:xfrm>
            <a:off x="8127792" y="1925790"/>
            <a:ext cx="3694194" cy="3518080"/>
            <a:chOff x="8244749" y="1618977"/>
            <a:chExt cx="3694194" cy="3427368"/>
          </a:xfrm>
        </p:grpSpPr>
        <p:sp>
          <p:nvSpPr>
            <p:cNvPr id="6" name="TextBox 5">
              <a:extLst>
                <a:ext uri="{FF2B5EF4-FFF2-40B4-BE49-F238E27FC236}">
                  <a16:creationId xmlns:a16="http://schemas.microsoft.com/office/drawing/2014/main" id="{76CABD07-4874-C5BB-CC57-74A26C29ED1D}"/>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7" name="Picture 6">
              <a:extLst>
                <a:ext uri="{FF2B5EF4-FFF2-40B4-BE49-F238E27FC236}">
                  <a16:creationId xmlns:a16="http://schemas.microsoft.com/office/drawing/2014/main" id="{4C87EE3C-4832-C06C-7D05-C744B16103EA}"/>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8" name="Picture 7" descr="A group of people with a black background&#10;&#10;Description automatically generated">
            <a:extLst>
              <a:ext uri="{FF2B5EF4-FFF2-40B4-BE49-F238E27FC236}">
                <a16:creationId xmlns:a16="http://schemas.microsoft.com/office/drawing/2014/main" id="{92E60411-AF68-3500-632B-5E036249C0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151395998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08409F-B62A-11F4-9C09-AE54832A8E11}"/>
              </a:ext>
            </a:extLst>
          </p:cNvPr>
          <p:cNvPicPr>
            <a:picLocks noChangeAspect="1"/>
          </p:cNvPicPr>
          <p:nvPr/>
        </p:nvPicPr>
        <p:blipFill>
          <a:blip r:embed="rId2"/>
          <a:srcRect t="8587"/>
          <a:stretch/>
        </p:blipFill>
        <p:spPr>
          <a:xfrm>
            <a:off x="57389" y="80010"/>
            <a:ext cx="9396862" cy="1845780"/>
          </a:xfrm>
          <a:prstGeom prst="rect">
            <a:avLst/>
          </a:prstGeom>
        </p:spPr>
      </p:pic>
      <p:sp>
        <p:nvSpPr>
          <p:cNvPr id="4" name="Slide Number Placeholder 3">
            <a:extLst>
              <a:ext uri="{FF2B5EF4-FFF2-40B4-BE49-F238E27FC236}">
                <a16:creationId xmlns:a16="http://schemas.microsoft.com/office/drawing/2014/main" id="{382F3EE8-2869-FAB7-FD43-31DE5BBEBDD2}"/>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11</a:t>
            </a:fld>
            <a:endParaRPr lang="en-GB">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78603603-BE54-B41F-B5A8-F7CD2ED377C9}"/>
              </a:ext>
            </a:extLst>
          </p:cNvPr>
          <p:cNvSpPr txBox="1"/>
          <p:nvPr/>
        </p:nvSpPr>
        <p:spPr>
          <a:xfrm>
            <a:off x="3274829" y="5725632"/>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7 </a:t>
            </a:r>
          </a:p>
        </p:txBody>
      </p:sp>
      <p:grpSp>
        <p:nvGrpSpPr>
          <p:cNvPr id="8" name="Group 7">
            <a:extLst>
              <a:ext uri="{FF2B5EF4-FFF2-40B4-BE49-F238E27FC236}">
                <a16:creationId xmlns:a16="http://schemas.microsoft.com/office/drawing/2014/main" id="{28B38E85-1CA7-6912-AB79-06A83FF548CB}"/>
              </a:ext>
            </a:extLst>
          </p:cNvPr>
          <p:cNvGrpSpPr/>
          <p:nvPr/>
        </p:nvGrpSpPr>
        <p:grpSpPr>
          <a:xfrm>
            <a:off x="8127792" y="1925790"/>
            <a:ext cx="3694194" cy="3518080"/>
            <a:chOff x="8244749" y="1618977"/>
            <a:chExt cx="3694194" cy="3427368"/>
          </a:xfrm>
        </p:grpSpPr>
        <p:sp>
          <p:nvSpPr>
            <p:cNvPr id="9" name="TextBox 8">
              <a:extLst>
                <a:ext uri="{FF2B5EF4-FFF2-40B4-BE49-F238E27FC236}">
                  <a16:creationId xmlns:a16="http://schemas.microsoft.com/office/drawing/2014/main" id="{7681B685-D431-AF02-5478-D019F4DDB9F8}"/>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0" name="Picture 9">
              <a:extLst>
                <a:ext uri="{FF2B5EF4-FFF2-40B4-BE49-F238E27FC236}">
                  <a16:creationId xmlns:a16="http://schemas.microsoft.com/office/drawing/2014/main" id="{27B466AC-17DD-459E-3EDB-FB34326BC383}"/>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2" name="Picture 1" descr="A group of people with a black background&#10;&#10;Description automatically generated">
            <a:extLst>
              <a:ext uri="{FF2B5EF4-FFF2-40B4-BE49-F238E27FC236}">
                <a16:creationId xmlns:a16="http://schemas.microsoft.com/office/drawing/2014/main" id="{515F13E8-9D87-FEE9-90A2-62D79BB17F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29281461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92A81-F923-D92C-42AB-82AADE90C1E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53B3BA4-D12A-CDE4-5702-E6A3020F44A6}"/>
              </a:ext>
            </a:extLst>
          </p:cNvPr>
          <p:cNvSpPr>
            <a:spLocks noGrp="1"/>
          </p:cNvSpPr>
          <p:nvPr>
            <p:ph type="body" idx="1"/>
          </p:nvPr>
        </p:nvSpPr>
        <p:spPr>
          <a:xfrm>
            <a:off x="277043" y="1438056"/>
            <a:ext cx="11637913" cy="4330942"/>
          </a:xfrm>
        </p:spPr>
        <p:txBody>
          <a:bodyPr>
            <a:normAutofit/>
          </a:bodyPr>
          <a:lstStyle/>
          <a:p>
            <a:pPr marL="0" indent="0" algn="ctr">
              <a:buNone/>
            </a:pPr>
            <a:endParaRPr lang="en-GB" sz="6000" dirty="0">
              <a:latin typeface="Verdana" panose="020B0604030504040204" pitchFamily="34" charset="0"/>
              <a:ea typeface="Verdana" panose="020B0604030504040204" pitchFamily="34" charset="0"/>
            </a:endParaRPr>
          </a:p>
          <a:p>
            <a:pPr marL="0" indent="0" algn="ctr">
              <a:buNone/>
            </a:pPr>
            <a:r>
              <a:rPr lang="en-GB" sz="8000" dirty="0">
                <a:latin typeface="Verdana" panose="020B0604030504040204" pitchFamily="34" charset="0"/>
                <a:ea typeface="Verdana" panose="020B0604030504040204" pitchFamily="34" charset="0"/>
              </a:rPr>
              <a:t>Question Set 2</a:t>
            </a:r>
          </a:p>
        </p:txBody>
      </p:sp>
      <p:sp>
        <p:nvSpPr>
          <p:cNvPr id="4" name="Slide Number Placeholder 3">
            <a:extLst>
              <a:ext uri="{FF2B5EF4-FFF2-40B4-BE49-F238E27FC236}">
                <a16:creationId xmlns:a16="http://schemas.microsoft.com/office/drawing/2014/main" id="{87C53A19-A5DE-339A-C0F3-6A5983C4EFC8}"/>
              </a:ext>
            </a:extLst>
          </p:cNvPr>
          <p:cNvSpPr>
            <a:spLocks noGrp="1"/>
          </p:cNvSpPr>
          <p:nvPr>
            <p:ph type="sldNum" sz="quarter" idx="2"/>
          </p:nvPr>
        </p:nvSpPr>
        <p:spPr>
          <a:xfrm>
            <a:off x="470893" y="5491999"/>
            <a:ext cx="582850" cy="553998"/>
          </a:xfrm>
        </p:spPr>
        <p: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lang="en-GB" sz="3000" b="0" i="0" u="none" strike="noStrike" kern="0" cap="none" spc="0" normalizeH="0" baseline="0" noProof="0" smtClean="0">
                <a:ln>
                  <a:noFill/>
                </a:ln>
                <a:solidFill>
                  <a:srgbClr val="888888"/>
                </a:solidFill>
                <a:effectLst/>
                <a:uLnTx/>
                <a:uFillTx/>
                <a:latin typeface="Verdana" panose="020B0604030504040204" pitchFamily="34" charset="0"/>
                <a:ea typeface="Verdana" panose="020B0604030504040204" pitchFamily="34" charset="0"/>
                <a:sym typeface="Corbel"/>
              </a:rPr>
              <a:pPr marL="0" marR="0" lvl="0" indent="0" algn="ctr" defTabSz="457200" rtl="0" eaLnBrk="1" fontAlgn="auto" latinLnBrk="0" hangingPunct="0">
                <a:lnSpc>
                  <a:spcPct val="100000"/>
                </a:lnSpc>
                <a:spcBef>
                  <a:spcPts val="0"/>
                </a:spcBef>
                <a:spcAft>
                  <a:spcPts val="0"/>
                </a:spcAft>
                <a:buClrTx/>
                <a:buSzTx/>
                <a:buFontTx/>
                <a:buNone/>
                <a:tabLst/>
                <a:defRPr/>
              </a:pPr>
              <a:t>12</a:t>
            </a:fld>
            <a:endParaRPr kumimoji="0" lang="en-GB" sz="3000" b="0" i="0" u="none" strike="noStrike" kern="0" cap="none" spc="0" normalizeH="0" baseline="0" noProof="0">
              <a:ln>
                <a:noFill/>
              </a:ln>
              <a:solidFill>
                <a:srgbClr val="888888"/>
              </a:solidFill>
              <a:effectLst/>
              <a:uLnTx/>
              <a:uFillTx/>
              <a:latin typeface="Verdana" panose="020B0604030504040204" pitchFamily="34" charset="0"/>
              <a:ea typeface="Verdana" panose="020B0604030504040204" pitchFamily="34" charset="0"/>
              <a:sym typeface="Corbel"/>
            </a:endParaRPr>
          </a:p>
        </p:txBody>
      </p:sp>
      <p:pic>
        <p:nvPicPr>
          <p:cNvPr id="5" name="Picture 4" descr="A group of people with a black background&#10;&#10;Description automatically generated">
            <a:extLst>
              <a:ext uri="{FF2B5EF4-FFF2-40B4-BE49-F238E27FC236}">
                <a16:creationId xmlns:a16="http://schemas.microsoft.com/office/drawing/2014/main" id="{42FD29DF-23A0-8773-82AB-3CB402C63E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25555737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F12F5-11FC-EC6A-6E66-F74639E12D82}"/>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13</a:t>
            </a:fld>
            <a:endParaRPr lang="en-GB">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F6F5896D-98E3-C346-FE16-85D6AFB99F6A}"/>
              </a:ext>
            </a:extLst>
          </p:cNvPr>
          <p:cNvSpPr txBox="1"/>
          <p:nvPr/>
        </p:nvSpPr>
        <p:spPr>
          <a:xfrm>
            <a:off x="3274828" y="5725632"/>
            <a:ext cx="768733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1</a:t>
            </a:r>
          </a:p>
        </p:txBody>
      </p:sp>
      <p:pic>
        <p:nvPicPr>
          <p:cNvPr id="12" name="Picture 11">
            <a:extLst>
              <a:ext uri="{FF2B5EF4-FFF2-40B4-BE49-F238E27FC236}">
                <a16:creationId xmlns:a16="http://schemas.microsoft.com/office/drawing/2014/main" id="{2A05F0BB-ECF6-67C5-73A7-2E2318ABEDB8}"/>
              </a:ext>
            </a:extLst>
          </p:cNvPr>
          <p:cNvPicPr>
            <a:picLocks noChangeAspect="1"/>
          </p:cNvPicPr>
          <p:nvPr/>
        </p:nvPicPr>
        <p:blipFill>
          <a:blip r:embed="rId2"/>
          <a:srcRect t="8975"/>
          <a:stretch/>
        </p:blipFill>
        <p:spPr>
          <a:xfrm>
            <a:off x="273930" y="125730"/>
            <a:ext cx="6220046" cy="1925790"/>
          </a:xfrm>
          <a:prstGeom prst="rect">
            <a:avLst/>
          </a:prstGeom>
        </p:spPr>
      </p:pic>
      <p:grpSp>
        <p:nvGrpSpPr>
          <p:cNvPr id="13" name="Group 12">
            <a:extLst>
              <a:ext uri="{FF2B5EF4-FFF2-40B4-BE49-F238E27FC236}">
                <a16:creationId xmlns:a16="http://schemas.microsoft.com/office/drawing/2014/main" id="{19088829-DC58-7E4E-E72E-2CEC02D3167C}"/>
              </a:ext>
            </a:extLst>
          </p:cNvPr>
          <p:cNvGrpSpPr/>
          <p:nvPr/>
        </p:nvGrpSpPr>
        <p:grpSpPr>
          <a:xfrm>
            <a:off x="8127792" y="1925790"/>
            <a:ext cx="3694194" cy="3518080"/>
            <a:chOff x="8244749" y="1618977"/>
            <a:chExt cx="3694194" cy="3427368"/>
          </a:xfrm>
        </p:grpSpPr>
        <p:sp>
          <p:nvSpPr>
            <p:cNvPr id="14" name="TextBox 13">
              <a:extLst>
                <a:ext uri="{FF2B5EF4-FFF2-40B4-BE49-F238E27FC236}">
                  <a16:creationId xmlns:a16="http://schemas.microsoft.com/office/drawing/2014/main" id="{3A3E4DC6-15E8-256C-61BD-83753FE11E9C}"/>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5" name="Picture 14">
              <a:extLst>
                <a:ext uri="{FF2B5EF4-FFF2-40B4-BE49-F238E27FC236}">
                  <a16:creationId xmlns:a16="http://schemas.microsoft.com/office/drawing/2014/main" id="{EE3E172D-51CD-A222-EE30-A814AA5FF24E}"/>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3" name="Picture 2" descr="A group of people with a black background&#10;&#10;Description automatically generated">
            <a:extLst>
              <a:ext uri="{FF2B5EF4-FFF2-40B4-BE49-F238E27FC236}">
                <a16:creationId xmlns:a16="http://schemas.microsoft.com/office/drawing/2014/main" id="{916D3D99-371E-C69A-D615-A71E2A48F9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413933659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88E2B7-97E8-8AC2-1877-CA87A3F7DE20}"/>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14</a:t>
            </a:fld>
            <a:endParaRPr lang="en-GB">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23DB292E-FB3E-C409-92BF-0AFC0BBF5DE6}"/>
              </a:ext>
            </a:extLst>
          </p:cNvPr>
          <p:cNvPicPr>
            <a:picLocks noChangeAspect="1"/>
          </p:cNvPicPr>
          <p:nvPr/>
        </p:nvPicPr>
        <p:blipFill>
          <a:blip r:embed="rId2"/>
          <a:stretch>
            <a:fillRect/>
          </a:stretch>
        </p:blipFill>
        <p:spPr>
          <a:xfrm>
            <a:off x="0" y="0"/>
            <a:ext cx="6915150" cy="1885950"/>
          </a:xfrm>
          <a:prstGeom prst="rect">
            <a:avLst/>
          </a:prstGeom>
          <a:ln>
            <a:noFill/>
          </a:ln>
        </p:spPr>
      </p:pic>
      <p:sp>
        <p:nvSpPr>
          <p:cNvPr id="3" name="TextBox 2">
            <a:extLst>
              <a:ext uri="{FF2B5EF4-FFF2-40B4-BE49-F238E27FC236}">
                <a16:creationId xmlns:a16="http://schemas.microsoft.com/office/drawing/2014/main" id="{F142F75A-3DA3-5BC5-AB17-258BCD5777E5}"/>
              </a:ext>
            </a:extLst>
          </p:cNvPr>
          <p:cNvSpPr txBox="1"/>
          <p:nvPr/>
        </p:nvSpPr>
        <p:spPr>
          <a:xfrm>
            <a:off x="3274828" y="5725632"/>
            <a:ext cx="768733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2  </a:t>
            </a:r>
          </a:p>
        </p:txBody>
      </p:sp>
      <p:grpSp>
        <p:nvGrpSpPr>
          <p:cNvPr id="5" name="Group 4">
            <a:extLst>
              <a:ext uri="{FF2B5EF4-FFF2-40B4-BE49-F238E27FC236}">
                <a16:creationId xmlns:a16="http://schemas.microsoft.com/office/drawing/2014/main" id="{679ECD69-0E6E-C724-0807-F1FBE908C09E}"/>
              </a:ext>
            </a:extLst>
          </p:cNvPr>
          <p:cNvGrpSpPr/>
          <p:nvPr/>
        </p:nvGrpSpPr>
        <p:grpSpPr>
          <a:xfrm>
            <a:off x="8127792" y="1925790"/>
            <a:ext cx="3694194" cy="3518080"/>
            <a:chOff x="8244749" y="1618977"/>
            <a:chExt cx="3694194" cy="3427368"/>
          </a:xfrm>
        </p:grpSpPr>
        <p:sp>
          <p:nvSpPr>
            <p:cNvPr id="6" name="TextBox 5">
              <a:extLst>
                <a:ext uri="{FF2B5EF4-FFF2-40B4-BE49-F238E27FC236}">
                  <a16:creationId xmlns:a16="http://schemas.microsoft.com/office/drawing/2014/main" id="{9D5D982A-953F-EC47-95BC-0FE339090529}"/>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7" name="Picture 6">
              <a:extLst>
                <a:ext uri="{FF2B5EF4-FFF2-40B4-BE49-F238E27FC236}">
                  <a16:creationId xmlns:a16="http://schemas.microsoft.com/office/drawing/2014/main" id="{4A6FED56-26B6-A1C1-5E4B-CA6D84AB664B}"/>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8" name="Picture 7" descr="A group of people with a black background&#10;&#10;Description automatically generated">
            <a:extLst>
              <a:ext uri="{FF2B5EF4-FFF2-40B4-BE49-F238E27FC236}">
                <a16:creationId xmlns:a16="http://schemas.microsoft.com/office/drawing/2014/main" id="{F9345B68-864C-CC6F-3988-A7CADE093E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39510602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7860E-3A50-A445-3A5C-93E89937656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2898D7-9698-94B7-4717-FEAA42CEB877}"/>
              </a:ext>
            </a:extLst>
          </p:cNvPr>
          <p:cNvSpPr>
            <a:spLocks noGrp="1"/>
          </p:cNvSpPr>
          <p:nvPr>
            <p:ph type="sldNum" sz="quarter" idx="2"/>
          </p:nvPr>
        </p:nvSpPr>
        <p:spPr>
          <a:xfrm>
            <a:off x="470894" y="5491999"/>
            <a:ext cx="582850" cy="553998"/>
          </a:xfrm>
        </p:spPr>
        <p:txBody>
          <a:bodyPr/>
          <a:lstStyle/>
          <a:p>
            <a:r>
              <a:rPr lang="en-GB">
                <a:latin typeface="Verdana" panose="020B0604030504040204" pitchFamily="34" charset="0"/>
                <a:ea typeface="Verdana" panose="020B0604030504040204" pitchFamily="34" charset="0"/>
              </a:rPr>
              <a:t>12</a:t>
            </a:r>
          </a:p>
        </p:txBody>
      </p:sp>
      <p:sp>
        <p:nvSpPr>
          <p:cNvPr id="3" name="TextBox 2">
            <a:extLst>
              <a:ext uri="{FF2B5EF4-FFF2-40B4-BE49-F238E27FC236}">
                <a16:creationId xmlns:a16="http://schemas.microsoft.com/office/drawing/2014/main" id="{EA534AAF-2903-CD60-AEFD-CD846D8710D3}"/>
              </a:ext>
            </a:extLst>
          </p:cNvPr>
          <p:cNvSpPr txBox="1"/>
          <p:nvPr/>
        </p:nvSpPr>
        <p:spPr>
          <a:xfrm>
            <a:off x="3274828" y="5725632"/>
            <a:ext cx="768733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3 </a:t>
            </a:r>
          </a:p>
        </p:txBody>
      </p:sp>
      <p:grpSp>
        <p:nvGrpSpPr>
          <p:cNvPr id="5" name="Group 4">
            <a:extLst>
              <a:ext uri="{FF2B5EF4-FFF2-40B4-BE49-F238E27FC236}">
                <a16:creationId xmlns:a16="http://schemas.microsoft.com/office/drawing/2014/main" id="{9A39A1A2-4526-C33A-4B6B-0106BDDE2A43}"/>
              </a:ext>
            </a:extLst>
          </p:cNvPr>
          <p:cNvGrpSpPr/>
          <p:nvPr/>
        </p:nvGrpSpPr>
        <p:grpSpPr>
          <a:xfrm>
            <a:off x="8127792" y="1925790"/>
            <a:ext cx="3694194" cy="3518080"/>
            <a:chOff x="8244749" y="1618977"/>
            <a:chExt cx="3694194" cy="3427368"/>
          </a:xfrm>
        </p:grpSpPr>
        <p:sp>
          <p:nvSpPr>
            <p:cNvPr id="6" name="TextBox 5">
              <a:extLst>
                <a:ext uri="{FF2B5EF4-FFF2-40B4-BE49-F238E27FC236}">
                  <a16:creationId xmlns:a16="http://schemas.microsoft.com/office/drawing/2014/main" id="{4BAEDCD3-DEB2-D30B-4FD4-2C1EC539A334}"/>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7" name="Picture 6">
              <a:extLst>
                <a:ext uri="{FF2B5EF4-FFF2-40B4-BE49-F238E27FC236}">
                  <a16:creationId xmlns:a16="http://schemas.microsoft.com/office/drawing/2014/main" id="{75FBF44F-1ACA-42BE-4CAB-801E6CBF7380}"/>
                </a:ext>
              </a:extLst>
            </p:cNvPr>
            <p:cNvPicPr>
              <a:picLocks noChangeAspect="1"/>
            </p:cNvPicPr>
            <p:nvPr/>
          </p:nvPicPr>
          <p:blipFill>
            <a:blip r:embed="rId2"/>
            <a:srcRect l="17207" t="14431" r="23011" b="33008"/>
            <a:stretch/>
          </p:blipFill>
          <p:spPr>
            <a:xfrm>
              <a:off x="8244749" y="2539931"/>
              <a:ext cx="1076471" cy="929163"/>
            </a:xfrm>
            <a:prstGeom prst="rect">
              <a:avLst/>
            </a:prstGeom>
          </p:spPr>
        </p:pic>
      </p:grpSp>
      <p:pic>
        <p:nvPicPr>
          <p:cNvPr id="11" name="Picture 10">
            <a:extLst>
              <a:ext uri="{FF2B5EF4-FFF2-40B4-BE49-F238E27FC236}">
                <a16:creationId xmlns:a16="http://schemas.microsoft.com/office/drawing/2014/main" id="{EB247AC2-405D-B7CE-6345-7C1A404C3AB7}"/>
              </a:ext>
            </a:extLst>
          </p:cNvPr>
          <p:cNvPicPr>
            <a:picLocks noChangeAspect="1"/>
          </p:cNvPicPr>
          <p:nvPr/>
        </p:nvPicPr>
        <p:blipFill>
          <a:blip r:embed="rId3"/>
          <a:stretch>
            <a:fillRect/>
          </a:stretch>
        </p:blipFill>
        <p:spPr>
          <a:xfrm>
            <a:off x="-7220" y="18332"/>
            <a:ext cx="5424794" cy="1931988"/>
          </a:xfrm>
          <a:prstGeom prst="rect">
            <a:avLst/>
          </a:prstGeom>
          <a:ln>
            <a:noFill/>
          </a:ln>
        </p:spPr>
      </p:pic>
      <p:pic>
        <p:nvPicPr>
          <p:cNvPr id="4" name="Picture 3" descr="A group of people with a black background&#10;&#10;Description automatically generated">
            <a:extLst>
              <a:ext uri="{FF2B5EF4-FFF2-40B4-BE49-F238E27FC236}">
                <a16:creationId xmlns:a16="http://schemas.microsoft.com/office/drawing/2014/main" id="{5FE0AD0C-D087-A425-AD02-981995BEF7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330232639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1F12F5-11FC-EC6A-6E66-F74639E12D82}"/>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16</a:t>
            </a:fld>
            <a:endParaRPr lang="en-GB">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6B1CAFC4-FEC3-C4B3-DC34-80E0DA969EC4}"/>
              </a:ext>
            </a:extLst>
          </p:cNvPr>
          <p:cNvPicPr>
            <a:picLocks noChangeAspect="1"/>
          </p:cNvPicPr>
          <p:nvPr/>
        </p:nvPicPr>
        <p:blipFill>
          <a:blip r:embed="rId2"/>
          <a:stretch>
            <a:fillRect/>
          </a:stretch>
        </p:blipFill>
        <p:spPr>
          <a:xfrm>
            <a:off x="0" y="0"/>
            <a:ext cx="5588805" cy="2045115"/>
          </a:xfrm>
          <a:prstGeom prst="rect">
            <a:avLst/>
          </a:prstGeom>
          <a:ln>
            <a:noFill/>
          </a:ln>
        </p:spPr>
      </p:pic>
      <p:sp>
        <p:nvSpPr>
          <p:cNvPr id="3" name="TextBox 2">
            <a:extLst>
              <a:ext uri="{FF2B5EF4-FFF2-40B4-BE49-F238E27FC236}">
                <a16:creationId xmlns:a16="http://schemas.microsoft.com/office/drawing/2014/main" id="{88B8107B-9BCA-A385-5C65-56DC8B6E93A7}"/>
              </a:ext>
            </a:extLst>
          </p:cNvPr>
          <p:cNvSpPr txBox="1"/>
          <p:nvPr/>
        </p:nvSpPr>
        <p:spPr>
          <a:xfrm>
            <a:off x="3274828" y="5725632"/>
            <a:ext cx="768733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4</a:t>
            </a:r>
          </a:p>
        </p:txBody>
      </p:sp>
      <p:grpSp>
        <p:nvGrpSpPr>
          <p:cNvPr id="15" name="Group 14">
            <a:extLst>
              <a:ext uri="{FF2B5EF4-FFF2-40B4-BE49-F238E27FC236}">
                <a16:creationId xmlns:a16="http://schemas.microsoft.com/office/drawing/2014/main" id="{7B713E81-C8EA-CE0F-8AFD-2883F169CB77}"/>
              </a:ext>
            </a:extLst>
          </p:cNvPr>
          <p:cNvGrpSpPr/>
          <p:nvPr/>
        </p:nvGrpSpPr>
        <p:grpSpPr>
          <a:xfrm>
            <a:off x="8127792" y="1925790"/>
            <a:ext cx="3694194" cy="3518080"/>
            <a:chOff x="8244749" y="1618977"/>
            <a:chExt cx="3694194" cy="3427368"/>
          </a:xfrm>
        </p:grpSpPr>
        <p:sp>
          <p:nvSpPr>
            <p:cNvPr id="16" name="TextBox 15">
              <a:extLst>
                <a:ext uri="{FF2B5EF4-FFF2-40B4-BE49-F238E27FC236}">
                  <a16:creationId xmlns:a16="http://schemas.microsoft.com/office/drawing/2014/main" id="{CB5F71D8-DFD7-5A3D-84F7-668A6D9B5AC9}"/>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7" name="Picture 16">
              <a:extLst>
                <a:ext uri="{FF2B5EF4-FFF2-40B4-BE49-F238E27FC236}">
                  <a16:creationId xmlns:a16="http://schemas.microsoft.com/office/drawing/2014/main" id="{BE2F967F-A8C5-64D2-176B-8697FB798DE1}"/>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4" name="Picture 3" descr="A group of people with a black background&#10;&#10;Description automatically generated">
            <a:extLst>
              <a:ext uri="{FF2B5EF4-FFF2-40B4-BE49-F238E27FC236}">
                <a16:creationId xmlns:a16="http://schemas.microsoft.com/office/drawing/2014/main" id="{83FF0F38-9C08-4E23-88FC-9898552838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10997454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12D015-C6B5-E54D-F25C-31B90C48C164}"/>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17</a:t>
            </a:fld>
            <a:endParaRPr lang="en-GB">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C3A655FC-89E1-8CAE-F065-EDDCCB4F156C}"/>
              </a:ext>
            </a:extLst>
          </p:cNvPr>
          <p:cNvSpPr txBox="1"/>
          <p:nvPr/>
        </p:nvSpPr>
        <p:spPr>
          <a:xfrm>
            <a:off x="3274829" y="5725632"/>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5 </a:t>
            </a:r>
          </a:p>
        </p:txBody>
      </p:sp>
      <p:grpSp>
        <p:nvGrpSpPr>
          <p:cNvPr id="11" name="Group 10">
            <a:extLst>
              <a:ext uri="{FF2B5EF4-FFF2-40B4-BE49-F238E27FC236}">
                <a16:creationId xmlns:a16="http://schemas.microsoft.com/office/drawing/2014/main" id="{4244C191-66DE-5227-F03F-3D0212CE0109}"/>
              </a:ext>
            </a:extLst>
          </p:cNvPr>
          <p:cNvGrpSpPr/>
          <p:nvPr/>
        </p:nvGrpSpPr>
        <p:grpSpPr>
          <a:xfrm>
            <a:off x="8127792" y="1925790"/>
            <a:ext cx="3694194" cy="3518080"/>
            <a:chOff x="8244749" y="1618977"/>
            <a:chExt cx="3694194" cy="3427368"/>
          </a:xfrm>
        </p:grpSpPr>
        <p:sp>
          <p:nvSpPr>
            <p:cNvPr id="12" name="TextBox 11">
              <a:extLst>
                <a:ext uri="{FF2B5EF4-FFF2-40B4-BE49-F238E27FC236}">
                  <a16:creationId xmlns:a16="http://schemas.microsoft.com/office/drawing/2014/main" id="{F2593AAE-D99B-E0EC-8EBC-DA1BA746B1EA}"/>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3" name="Picture 12">
              <a:extLst>
                <a:ext uri="{FF2B5EF4-FFF2-40B4-BE49-F238E27FC236}">
                  <a16:creationId xmlns:a16="http://schemas.microsoft.com/office/drawing/2014/main" id="{44799539-AADF-D762-1A18-E5EC0C384F24}"/>
                </a:ext>
              </a:extLst>
            </p:cNvPr>
            <p:cNvPicPr>
              <a:picLocks noChangeAspect="1"/>
            </p:cNvPicPr>
            <p:nvPr/>
          </p:nvPicPr>
          <p:blipFill>
            <a:blip r:embed="rId2"/>
            <a:srcRect l="17207" t="14431" r="23011" b="33008"/>
            <a:stretch/>
          </p:blipFill>
          <p:spPr>
            <a:xfrm>
              <a:off x="8244749" y="2539931"/>
              <a:ext cx="1076471" cy="929163"/>
            </a:xfrm>
            <a:prstGeom prst="rect">
              <a:avLst/>
            </a:prstGeom>
          </p:spPr>
        </p:pic>
      </p:grpSp>
      <p:pic>
        <p:nvPicPr>
          <p:cNvPr id="6" name="Picture 5">
            <a:extLst>
              <a:ext uri="{FF2B5EF4-FFF2-40B4-BE49-F238E27FC236}">
                <a16:creationId xmlns:a16="http://schemas.microsoft.com/office/drawing/2014/main" id="{242223F7-EC56-EB45-324D-6D50D2D30376}"/>
              </a:ext>
            </a:extLst>
          </p:cNvPr>
          <p:cNvPicPr>
            <a:picLocks noChangeAspect="1"/>
          </p:cNvPicPr>
          <p:nvPr/>
        </p:nvPicPr>
        <p:blipFill>
          <a:blip r:embed="rId3"/>
          <a:srcRect t="7425" r="4384" b="10476"/>
          <a:stretch/>
        </p:blipFill>
        <p:spPr>
          <a:xfrm>
            <a:off x="0" y="0"/>
            <a:ext cx="4608000" cy="1942997"/>
          </a:xfrm>
          <a:prstGeom prst="rect">
            <a:avLst/>
          </a:prstGeom>
        </p:spPr>
      </p:pic>
      <p:pic>
        <p:nvPicPr>
          <p:cNvPr id="3" name="Picture 2" descr="A group of people with a black background&#10;&#10;Description automatically generated">
            <a:extLst>
              <a:ext uri="{FF2B5EF4-FFF2-40B4-BE49-F238E27FC236}">
                <a16:creationId xmlns:a16="http://schemas.microsoft.com/office/drawing/2014/main" id="{34A761F7-CCBE-9AE9-BA11-ACAA9C3C7E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305150476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3C3939-39DF-7601-A2E6-2C78DA009405}"/>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18</a:t>
            </a:fld>
            <a:endParaRPr lang="en-GB">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E5363DE1-D8A6-A862-6A64-6F215ACBAB50}"/>
              </a:ext>
            </a:extLst>
          </p:cNvPr>
          <p:cNvPicPr>
            <a:picLocks noChangeAspect="1"/>
          </p:cNvPicPr>
          <p:nvPr/>
        </p:nvPicPr>
        <p:blipFill>
          <a:blip r:embed="rId2"/>
          <a:srcRect t="12839"/>
          <a:stretch/>
        </p:blipFill>
        <p:spPr>
          <a:xfrm>
            <a:off x="0" y="114300"/>
            <a:ext cx="8039100" cy="2017395"/>
          </a:xfrm>
          <a:prstGeom prst="rect">
            <a:avLst/>
          </a:prstGeom>
        </p:spPr>
      </p:pic>
      <p:sp>
        <p:nvSpPr>
          <p:cNvPr id="5" name="TextBox 4">
            <a:extLst>
              <a:ext uri="{FF2B5EF4-FFF2-40B4-BE49-F238E27FC236}">
                <a16:creationId xmlns:a16="http://schemas.microsoft.com/office/drawing/2014/main" id="{47DC97F6-0365-897F-45A7-B9AF8F9E901C}"/>
              </a:ext>
            </a:extLst>
          </p:cNvPr>
          <p:cNvSpPr txBox="1"/>
          <p:nvPr/>
        </p:nvSpPr>
        <p:spPr>
          <a:xfrm>
            <a:off x="3274829" y="5725632"/>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6</a:t>
            </a:r>
          </a:p>
        </p:txBody>
      </p:sp>
      <p:grpSp>
        <p:nvGrpSpPr>
          <p:cNvPr id="8" name="Group 7">
            <a:extLst>
              <a:ext uri="{FF2B5EF4-FFF2-40B4-BE49-F238E27FC236}">
                <a16:creationId xmlns:a16="http://schemas.microsoft.com/office/drawing/2014/main" id="{53811473-2579-A2AB-FB5F-E06A6E3EAB3B}"/>
              </a:ext>
            </a:extLst>
          </p:cNvPr>
          <p:cNvGrpSpPr/>
          <p:nvPr/>
        </p:nvGrpSpPr>
        <p:grpSpPr>
          <a:xfrm>
            <a:off x="8127792" y="1925790"/>
            <a:ext cx="3694194" cy="3518080"/>
            <a:chOff x="8244749" y="1618977"/>
            <a:chExt cx="3694194" cy="3427368"/>
          </a:xfrm>
        </p:grpSpPr>
        <p:sp>
          <p:nvSpPr>
            <p:cNvPr id="9" name="TextBox 8">
              <a:extLst>
                <a:ext uri="{FF2B5EF4-FFF2-40B4-BE49-F238E27FC236}">
                  <a16:creationId xmlns:a16="http://schemas.microsoft.com/office/drawing/2014/main" id="{1C0144ED-20D3-25B9-8768-C97509F25627}"/>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0" name="Picture 9">
              <a:extLst>
                <a:ext uri="{FF2B5EF4-FFF2-40B4-BE49-F238E27FC236}">
                  <a16:creationId xmlns:a16="http://schemas.microsoft.com/office/drawing/2014/main" id="{3C9C0086-66C0-087B-2561-1EC6422E9CF2}"/>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3" name="Picture 2" descr="A group of people with a black background&#10;&#10;Description automatically generated">
            <a:extLst>
              <a:ext uri="{FF2B5EF4-FFF2-40B4-BE49-F238E27FC236}">
                <a16:creationId xmlns:a16="http://schemas.microsoft.com/office/drawing/2014/main" id="{380B016F-3BEC-CE6C-BAB8-F7AAD25221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21633596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16D7EF-62B0-33C6-128F-98036034935D}"/>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19</a:t>
            </a:fld>
            <a:endParaRPr lang="en-GB">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B266E1C0-697B-D6A9-8ED7-4D8341797AB2}"/>
              </a:ext>
            </a:extLst>
          </p:cNvPr>
          <p:cNvPicPr>
            <a:picLocks noChangeAspect="1"/>
          </p:cNvPicPr>
          <p:nvPr/>
        </p:nvPicPr>
        <p:blipFill>
          <a:blip r:embed="rId2"/>
          <a:srcRect t="11531"/>
          <a:stretch/>
        </p:blipFill>
        <p:spPr>
          <a:xfrm>
            <a:off x="0" y="147975"/>
            <a:ext cx="9321221" cy="1731078"/>
          </a:xfrm>
          <a:prstGeom prst="rect">
            <a:avLst/>
          </a:prstGeom>
        </p:spPr>
      </p:pic>
      <p:sp>
        <p:nvSpPr>
          <p:cNvPr id="5" name="TextBox 4">
            <a:extLst>
              <a:ext uri="{FF2B5EF4-FFF2-40B4-BE49-F238E27FC236}">
                <a16:creationId xmlns:a16="http://schemas.microsoft.com/office/drawing/2014/main" id="{5BCCF717-CD5C-962A-748F-A8F2ED644BE9}"/>
              </a:ext>
            </a:extLst>
          </p:cNvPr>
          <p:cNvSpPr txBox="1"/>
          <p:nvPr/>
        </p:nvSpPr>
        <p:spPr>
          <a:xfrm>
            <a:off x="3274829" y="5725632"/>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7</a:t>
            </a:r>
          </a:p>
        </p:txBody>
      </p:sp>
      <p:grpSp>
        <p:nvGrpSpPr>
          <p:cNvPr id="8" name="Group 7">
            <a:extLst>
              <a:ext uri="{FF2B5EF4-FFF2-40B4-BE49-F238E27FC236}">
                <a16:creationId xmlns:a16="http://schemas.microsoft.com/office/drawing/2014/main" id="{B22587E9-965F-EF0C-213B-576D1C5FC6D0}"/>
              </a:ext>
            </a:extLst>
          </p:cNvPr>
          <p:cNvGrpSpPr/>
          <p:nvPr/>
        </p:nvGrpSpPr>
        <p:grpSpPr>
          <a:xfrm>
            <a:off x="8127792" y="1925790"/>
            <a:ext cx="3694194" cy="3518080"/>
            <a:chOff x="8244749" y="1618977"/>
            <a:chExt cx="3694194" cy="3427368"/>
          </a:xfrm>
        </p:grpSpPr>
        <p:sp>
          <p:nvSpPr>
            <p:cNvPr id="9" name="TextBox 8">
              <a:extLst>
                <a:ext uri="{FF2B5EF4-FFF2-40B4-BE49-F238E27FC236}">
                  <a16:creationId xmlns:a16="http://schemas.microsoft.com/office/drawing/2014/main" id="{1A35A6C0-5187-D77E-4721-8DAF4DBBB5C0}"/>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0" name="Picture 9">
              <a:extLst>
                <a:ext uri="{FF2B5EF4-FFF2-40B4-BE49-F238E27FC236}">
                  <a16:creationId xmlns:a16="http://schemas.microsoft.com/office/drawing/2014/main" id="{5AA68CFA-CD10-1DA1-09A6-E0364AE91EBD}"/>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3" name="Picture 2" descr="A group of people with a black background&#10;&#10;Description automatically generated">
            <a:extLst>
              <a:ext uri="{FF2B5EF4-FFF2-40B4-BE49-F238E27FC236}">
                <a16:creationId xmlns:a16="http://schemas.microsoft.com/office/drawing/2014/main" id="{E9E212B8-CE00-216A-F188-F94CE14CB5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327298246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FD48C-5A33-4A11-32AD-AFFBA24313C6}"/>
            </a:ext>
          </a:extLst>
        </p:cNvPr>
        <p:cNvGrpSpPr/>
        <p:nvPr/>
      </p:nvGrpSpPr>
      <p:grpSpPr>
        <a:xfrm>
          <a:off x="0" y="0"/>
          <a:ext cx="0" cy="0"/>
          <a:chOff x="0" y="0"/>
          <a:chExt cx="0" cy="0"/>
        </a:xfrm>
      </p:grpSpPr>
      <p:sp>
        <p:nvSpPr>
          <p:cNvPr id="3" name="TextBox 8">
            <a:extLst>
              <a:ext uri="{FF2B5EF4-FFF2-40B4-BE49-F238E27FC236}">
                <a16:creationId xmlns:a16="http://schemas.microsoft.com/office/drawing/2014/main" id="{CE03E89B-AE25-EDB3-A84A-4C2D532C2CE1}"/>
              </a:ext>
            </a:extLst>
          </p:cNvPr>
          <p:cNvSpPr txBox="1"/>
          <p:nvPr/>
        </p:nvSpPr>
        <p:spPr>
          <a:xfrm>
            <a:off x="2265823" y="6420893"/>
            <a:ext cx="7660354"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lc="http://schemas.openxmlformats.org/drawingml/2006/lockedCanvas" xmlns="" val="1"/>
            </a:ext>
          </a:extLst>
        </p:spPr>
        <p:txBody>
          <a:bodyPr wrap="square" lIns="45719" tIns="45720" rIns="45719"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a:lstStyle>
          <a:p>
            <a:pPr>
              <a:defRPr sz="2800">
                <a:solidFill>
                  <a:srgbClr val="595959"/>
                </a:solidFill>
              </a:defRPr>
            </a:pPr>
            <a:r>
              <a:rPr lang="en-GB" sz="1200">
                <a:solidFill>
                  <a:schemeClr val="bg1"/>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westsussex.gov.uk/</a:t>
            </a:r>
            <a:r>
              <a:rPr lang="en-GB" sz="1200" err="1">
                <a:solidFill>
                  <a:schemeClr val="bg1"/>
                </a:solidFill>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virtualschool</a:t>
            </a:r>
            <a:endParaRPr lang="en-US" sz="1200">
              <a:solidFill>
                <a:schemeClr val="bg1"/>
              </a:solidFill>
              <a:latin typeface="Verdana" panose="020B0604030504040204" pitchFamily="34" charset="0"/>
              <a:ea typeface="Verdana" panose="020B0604030504040204" pitchFamily="34" charset="0"/>
            </a:endParaRPr>
          </a:p>
        </p:txBody>
      </p:sp>
      <p:sp>
        <p:nvSpPr>
          <p:cNvPr id="7" name="TextBox 7">
            <a:extLst>
              <a:ext uri="{FF2B5EF4-FFF2-40B4-BE49-F238E27FC236}">
                <a16:creationId xmlns:a16="http://schemas.microsoft.com/office/drawing/2014/main" id="{0A98BA65-84BC-56D2-91C4-41F914BB3197}"/>
              </a:ext>
            </a:extLst>
          </p:cNvPr>
          <p:cNvSpPr txBox="1"/>
          <p:nvPr/>
        </p:nvSpPr>
        <p:spPr>
          <a:xfrm>
            <a:off x="404638" y="5190767"/>
            <a:ext cx="11301809" cy="861774"/>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a:lstStyle>
          <a:p>
            <a:r>
              <a:rPr lang="en-GB" sz="1600" dirty="0">
                <a:latin typeface="Verdana" panose="020B0604030504040204" pitchFamily="34" charset="0"/>
                <a:ea typeface="Verdana" panose="020B0604030504040204" pitchFamily="34" charset="0"/>
              </a:rPr>
              <a:t>Personal Education Plans (PEPs) for Children We Care For are completed through </a:t>
            </a:r>
            <a:r>
              <a:rPr lang="en-GB" sz="1600" u="sng" dirty="0" err="1">
                <a:solidFill>
                  <a:srgbClr val="3E98C5"/>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ePEP</a:t>
            </a:r>
            <a:r>
              <a:rPr lang="en-GB" sz="1600" dirty="0">
                <a:latin typeface="Verdana" panose="020B0604030504040204" pitchFamily="34" charset="0"/>
                <a:ea typeface="Verdana" panose="020B0604030504040204" pitchFamily="34" charset="0"/>
              </a:rPr>
              <a:t>, an electronic system commissioned by West Sussex provided by </a:t>
            </a:r>
            <a:r>
              <a:rPr lang="en-GB" sz="1600" dirty="0" err="1">
                <a:latin typeface="Verdana" panose="020B0604030504040204" pitchFamily="34" charset="0"/>
                <a:ea typeface="Verdana" panose="020B0604030504040204" pitchFamily="34" charset="0"/>
              </a:rPr>
              <a:t>eGov</a:t>
            </a:r>
            <a:r>
              <a:rPr lang="en-GB" sz="1600" dirty="0">
                <a:latin typeface="Verdana" panose="020B0604030504040204" pitchFamily="34" charset="0"/>
                <a:ea typeface="Verdana" panose="020B0604030504040204" pitchFamily="34" charset="0"/>
              </a:rPr>
              <a:t> Digital.</a:t>
            </a:r>
          </a:p>
          <a:p>
            <a:endParaRPr lang="en-GB" dirty="0">
              <a:latin typeface="Verdana" panose="020B0604030504040204" pitchFamily="34" charset="0"/>
              <a:ea typeface="Verdana" panose="020B0604030504040204" pitchFamily="34" charset="0"/>
            </a:endParaRPr>
          </a:p>
        </p:txBody>
      </p:sp>
      <p:sp>
        <p:nvSpPr>
          <p:cNvPr id="8" name="TextBox 8">
            <a:extLst>
              <a:ext uri="{FF2B5EF4-FFF2-40B4-BE49-F238E27FC236}">
                <a16:creationId xmlns:a16="http://schemas.microsoft.com/office/drawing/2014/main" id="{BF0F472E-8B41-CA5A-80B2-748A4861379B}"/>
              </a:ext>
            </a:extLst>
          </p:cNvPr>
          <p:cNvSpPr txBox="1"/>
          <p:nvPr/>
        </p:nvSpPr>
        <p:spPr>
          <a:xfrm>
            <a:off x="404638" y="6369688"/>
            <a:ext cx="7660354" cy="338554"/>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 val="1"/>
            </a:ext>
          </a:extLst>
        </p:spPr>
        <p:txBody>
          <a:bodyPr wrap="square" lIns="45719" tIns="45720" rIns="45719"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a:lstStyle>
          <a:p>
            <a:pPr>
              <a:defRPr sz="2800">
                <a:solidFill>
                  <a:srgbClr val="595959"/>
                </a:solidFill>
              </a:defRPr>
            </a:pPr>
            <a:r>
              <a:rPr lang="en-GB" sz="1600">
                <a:solidFill>
                  <a:schemeClr val="bg1"/>
                </a:solidFill>
                <a:latin typeface="Verdana" panose="020B0604030504040204" pitchFamily="34" charset="0"/>
                <a:ea typeface="Verdana" panose="020B0604030504040204" pitchFamily="34" charset="0"/>
              </a:rPr>
              <a:t>Virtual School</a:t>
            </a:r>
            <a:endParaRPr lang="en-US" sz="1600">
              <a:solidFill>
                <a:schemeClr val="bg1"/>
              </a:solidFill>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CE3BD976-5940-1279-9DB9-2878653D7C81}"/>
              </a:ext>
            </a:extLst>
          </p:cNvPr>
          <p:cNvSpPr txBox="1"/>
          <p:nvPr/>
        </p:nvSpPr>
        <p:spPr>
          <a:xfrm>
            <a:off x="339596" y="1529208"/>
            <a:ext cx="11523181" cy="3293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1600" dirty="0">
                <a:solidFill>
                  <a:schemeClr val="tx1"/>
                </a:solidFill>
                <a:latin typeface="Verdana" panose="020B0604030504040204" pitchFamily="34" charset="0"/>
                <a:ea typeface="Verdana" panose="020B0604030504040204" pitchFamily="34" charset="0"/>
              </a:rPr>
              <a:t>Please</a:t>
            </a:r>
            <a:r>
              <a:rPr lang="en-GB" sz="1600" dirty="0">
                <a:solidFill>
                  <a:srgbClr val="3E98C5"/>
                </a:solidFill>
                <a:latin typeface="Verdana" panose="020B0604030504040204" pitchFamily="34" charset="0"/>
                <a:ea typeface="Verdana" panose="020B0604030504040204" pitchFamily="34" charset="0"/>
              </a:rPr>
              <a:t> choose a question set </a:t>
            </a:r>
            <a:r>
              <a:rPr lang="en-GB" sz="1600" dirty="0">
                <a:solidFill>
                  <a:schemeClr val="tx1"/>
                </a:solidFill>
                <a:latin typeface="Verdana" panose="020B0604030504040204" pitchFamily="34" charset="0"/>
                <a:ea typeface="Verdana" panose="020B0604030504040204" pitchFamily="34" charset="0"/>
              </a:rPr>
              <a:t>to use with your young person and tailor it to the setting and their educational experience. </a:t>
            </a:r>
          </a:p>
          <a:p>
            <a:pPr marL="0" marR="0" indent="0" algn="l" defTabSz="457200" rtl="0" fontAlgn="auto" latinLnBrk="0" hangingPunct="0">
              <a:lnSpc>
                <a:spcPct val="100000"/>
              </a:lnSpc>
              <a:spcBef>
                <a:spcPts val="0"/>
              </a:spcBef>
              <a:spcAft>
                <a:spcPts val="0"/>
              </a:spcAft>
              <a:buClrTx/>
              <a:buSzTx/>
              <a:buFontTx/>
              <a:buNone/>
              <a:tabLst/>
            </a:pPr>
            <a:endParaRPr lang="en-GB" sz="1600" dirty="0">
              <a:solidFill>
                <a:schemeClr val="tx1"/>
              </a:solidFill>
              <a:latin typeface="Verdana" panose="020B0604030504040204" pitchFamily="34" charset="0"/>
              <a:ea typeface="Verdana" panose="020B0604030504040204" pitchFamily="34" charset="0"/>
            </a:endParaRPr>
          </a:p>
          <a:p>
            <a:pPr marL="0" marR="0" indent="0" algn="l" defTabSz="457200" rtl="0" fontAlgn="auto" latinLnBrk="0" hangingPunct="0">
              <a:lnSpc>
                <a:spcPct val="100000"/>
              </a:lnSpc>
              <a:spcBef>
                <a:spcPts val="0"/>
              </a:spcBef>
              <a:spcAft>
                <a:spcPts val="0"/>
              </a:spcAft>
              <a:buClrTx/>
              <a:buSzTx/>
              <a:buFontTx/>
              <a:buNone/>
              <a:tabLst/>
            </a:pPr>
            <a:endParaRPr lang="en-GB" sz="1600" dirty="0">
              <a:solidFill>
                <a:schemeClr val="tx1"/>
              </a:solidFill>
              <a:latin typeface="Verdana" panose="020B0604030504040204" pitchFamily="34" charset="0"/>
              <a:ea typeface="Verdana" panose="020B0604030504040204" pitchFamily="34" charset="0"/>
            </a:endParaRPr>
          </a:p>
          <a:p>
            <a:pPr marL="0" marR="0" indent="0" algn="l" defTabSz="457200" rtl="0" fontAlgn="auto" latinLnBrk="0" hangingPunct="0">
              <a:lnSpc>
                <a:spcPct val="100000"/>
              </a:lnSpc>
              <a:spcBef>
                <a:spcPts val="0"/>
              </a:spcBef>
              <a:spcAft>
                <a:spcPts val="0"/>
              </a:spcAft>
              <a:buClrTx/>
              <a:buSzTx/>
              <a:buFontTx/>
              <a:buNone/>
              <a:tabLst/>
            </a:pPr>
            <a:r>
              <a:rPr lang="en-GB" sz="1600" u="sng" dirty="0">
                <a:solidFill>
                  <a:schemeClr val="tx1"/>
                </a:solidFill>
                <a:latin typeface="Verdana" panose="020B0604030504040204" pitchFamily="34" charset="0"/>
                <a:ea typeface="Verdana" panose="020B0604030504040204" pitchFamily="34" charset="0"/>
              </a:rPr>
              <a:t>Recording Answers </a:t>
            </a:r>
            <a:r>
              <a:rPr lang="en-GB" sz="1600" dirty="0">
                <a:solidFill>
                  <a:schemeClr val="tx1"/>
                </a:solidFill>
                <a:latin typeface="Verdana" panose="020B0604030504040204" pitchFamily="34" charset="0"/>
                <a:ea typeface="Verdana" panose="020B0604030504040204" pitchFamily="34" charset="0"/>
              </a:rPr>
              <a:t>– please choose from these two options:</a:t>
            </a:r>
          </a:p>
          <a:p>
            <a:pPr marL="0" marR="0" indent="0" algn="l" defTabSz="457200" rtl="0" fontAlgn="auto" latinLnBrk="0" hangingPunct="0">
              <a:lnSpc>
                <a:spcPct val="100000"/>
              </a:lnSpc>
              <a:spcBef>
                <a:spcPts val="0"/>
              </a:spcBef>
              <a:spcAft>
                <a:spcPts val="0"/>
              </a:spcAft>
              <a:buClrTx/>
              <a:buSzTx/>
              <a:buFontTx/>
              <a:buNone/>
              <a:tabLst/>
            </a:pPr>
            <a:endParaRPr lang="en-GB" sz="1600" dirty="0">
              <a:solidFill>
                <a:schemeClr val="tx1"/>
              </a:solidFill>
              <a:latin typeface="Verdana" panose="020B0604030504040204" pitchFamily="34" charset="0"/>
              <a:ea typeface="Verdana" panose="020B0604030504040204" pitchFamily="34" charset="0"/>
            </a:endParaRPr>
          </a:p>
          <a:p>
            <a:pPr marL="342900" indent="-342900">
              <a:buFont typeface="+mj-lt"/>
              <a:buAutoNum type="alphaLcParenR"/>
            </a:pPr>
            <a:r>
              <a:rPr lang="en-GB" sz="1600" dirty="0">
                <a:solidFill>
                  <a:schemeClr val="tx1"/>
                </a:solidFill>
                <a:latin typeface="Verdana" panose="020B0604030504040204" pitchFamily="34" charset="0"/>
                <a:ea typeface="Verdana" panose="020B0604030504040204" pitchFamily="34" charset="0"/>
              </a:rPr>
              <a:t>Add to the PowerPoint and upload to </a:t>
            </a:r>
            <a:r>
              <a:rPr lang="en-GB" sz="1600" dirty="0" err="1">
                <a:solidFill>
                  <a:schemeClr val="tx1"/>
                </a:solidFill>
                <a:latin typeface="Verdana" panose="020B0604030504040204" pitchFamily="34" charset="0"/>
                <a:ea typeface="Verdana" panose="020B0604030504040204" pitchFamily="34" charset="0"/>
              </a:rPr>
              <a:t>ePEP</a:t>
            </a:r>
            <a:r>
              <a:rPr lang="en-GB" sz="1600" dirty="0">
                <a:solidFill>
                  <a:schemeClr val="tx1"/>
                </a:solidFill>
                <a:latin typeface="Verdana" panose="020B0604030504040204" pitchFamily="34" charset="0"/>
                <a:ea typeface="Verdana" panose="020B0604030504040204" pitchFamily="34" charset="0"/>
              </a:rPr>
              <a:t>.  When uploading, please label the document “Young Person’s Voice” with the term and year.  Pictures and symbols can be pasted onto the slides by the key adult or the young person.  Responses can also be scribed in the green text box. </a:t>
            </a:r>
          </a:p>
          <a:p>
            <a:pPr marL="342900" indent="-342900">
              <a:buFont typeface="+mj-lt"/>
              <a:buAutoNum type="alphaLcParenR"/>
            </a:pPr>
            <a:endParaRPr lang="en-GB" sz="1600" dirty="0">
              <a:solidFill>
                <a:schemeClr val="tx1"/>
              </a:solidFill>
              <a:latin typeface="Verdana" panose="020B0604030504040204" pitchFamily="34" charset="0"/>
              <a:ea typeface="Verdana" panose="020B0604030504040204" pitchFamily="34" charset="0"/>
            </a:endParaRPr>
          </a:p>
          <a:p>
            <a:pPr marL="342900" indent="-342900">
              <a:buFont typeface="+mj-lt"/>
              <a:buAutoNum type="alphaLcParenR"/>
            </a:pPr>
            <a:r>
              <a:rPr lang="en-GB" sz="1600" dirty="0">
                <a:solidFill>
                  <a:schemeClr val="tx1"/>
                </a:solidFill>
                <a:latin typeface="Verdana" panose="020B0604030504040204" pitchFamily="34" charset="0"/>
                <a:ea typeface="Verdana" panose="020B0604030504040204" pitchFamily="34" charset="0"/>
              </a:rPr>
              <a:t>Scribe the Young Person’s answers into the boxes on the Questionnaire on </a:t>
            </a:r>
            <a:r>
              <a:rPr lang="en-GB" sz="1600" dirty="0" err="1">
                <a:solidFill>
                  <a:schemeClr val="tx1"/>
                </a:solidFill>
                <a:latin typeface="Verdana" panose="020B0604030504040204" pitchFamily="34" charset="0"/>
                <a:ea typeface="Verdana" panose="020B0604030504040204" pitchFamily="34" charset="0"/>
              </a:rPr>
              <a:t>ePEP</a:t>
            </a:r>
            <a:r>
              <a:rPr lang="en-GB" sz="1600" dirty="0">
                <a:solidFill>
                  <a:schemeClr val="tx1"/>
                </a:solidFill>
                <a:latin typeface="Verdana" panose="020B0604030504040204" pitchFamily="34" charset="0"/>
                <a:ea typeface="Verdana" panose="020B0604030504040204" pitchFamily="34" charset="0"/>
              </a:rPr>
              <a:t>. It is also helpful to record the method of communication used by the young person – </a:t>
            </a:r>
            <a:r>
              <a:rPr lang="en-GB" sz="1600" dirty="0" err="1">
                <a:solidFill>
                  <a:schemeClr val="tx1"/>
                </a:solidFill>
                <a:latin typeface="Verdana" panose="020B0604030504040204" pitchFamily="34" charset="0"/>
                <a:ea typeface="Verdana" panose="020B0604030504040204" pitchFamily="34" charset="0"/>
              </a:rPr>
              <a:t>eg</a:t>
            </a:r>
            <a:r>
              <a:rPr lang="en-GB" sz="1600" dirty="0">
                <a:solidFill>
                  <a:schemeClr val="tx1"/>
                </a:solidFill>
                <a:latin typeface="Verdana" panose="020B0604030504040204" pitchFamily="34" charset="0"/>
                <a:ea typeface="Verdana" panose="020B0604030504040204" pitchFamily="34" charset="0"/>
              </a:rPr>
              <a:t> pointing, spoken language, Makaton, eye-gaze technology etc.</a:t>
            </a:r>
          </a:p>
        </p:txBody>
      </p:sp>
      <p:sp>
        <p:nvSpPr>
          <p:cNvPr id="5" name="Slide Number Placeholder 4">
            <a:extLst>
              <a:ext uri="{FF2B5EF4-FFF2-40B4-BE49-F238E27FC236}">
                <a16:creationId xmlns:a16="http://schemas.microsoft.com/office/drawing/2014/main" id="{5AC802C7-592C-089B-DC9C-1112A91A519F}"/>
              </a:ext>
            </a:extLst>
          </p:cNvPr>
          <p:cNvSpPr>
            <a:spLocks noGrp="1"/>
          </p:cNvSpPr>
          <p:nvPr>
            <p:ph type="sldNum" sz="quarter" idx="2"/>
          </p:nvPr>
        </p:nvSpPr>
        <p:spPr>
          <a:xfrm>
            <a:off x="11848837" y="5677189"/>
            <a:ext cx="190115" cy="276999"/>
          </a:xfrm>
        </p:spPr>
        <p:txBody>
          <a:bodyPr/>
          <a:lstStyle/>
          <a:p>
            <a:fld id="{86CB4B4D-7CA3-9044-876B-883B54F8677D}" type="slidenum">
              <a:rPr lang="en-GB" smtClean="0">
                <a:latin typeface="Verdana" panose="020B0604030504040204" pitchFamily="34" charset="0"/>
                <a:ea typeface="Verdana" panose="020B0604030504040204" pitchFamily="34" charset="0"/>
              </a:rPr>
              <a:t>2</a:t>
            </a:fld>
            <a:endParaRPr lang="en-GB">
              <a:latin typeface="Verdana" panose="020B0604030504040204" pitchFamily="34" charset="0"/>
              <a:ea typeface="Verdana" panose="020B0604030504040204" pitchFamily="34" charset="0"/>
            </a:endParaRPr>
          </a:p>
        </p:txBody>
      </p:sp>
      <p:pic>
        <p:nvPicPr>
          <p:cNvPr id="2" name="Picture 1" descr="A group of people with a black background&#10;&#10;Description automatically generated">
            <a:extLst>
              <a:ext uri="{FF2B5EF4-FFF2-40B4-BE49-F238E27FC236}">
                <a16:creationId xmlns:a16="http://schemas.microsoft.com/office/drawing/2014/main" id="{B9F9B925-AE38-8058-4C1A-FC795BF20F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9450" y="395387"/>
            <a:ext cx="1065159" cy="885701"/>
          </a:xfrm>
          <a:prstGeom prst="rect">
            <a:avLst/>
          </a:prstGeom>
        </p:spPr>
      </p:pic>
    </p:spTree>
    <p:extLst>
      <p:ext uri="{BB962C8B-B14F-4D97-AF65-F5344CB8AC3E}">
        <p14:creationId xmlns:p14="http://schemas.microsoft.com/office/powerpoint/2010/main" val="327355572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B3A50E-6729-3A54-2CD7-8D42389CE9B4}"/>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pPr/>
              <a:t>20</a:t>
            </a:fld>
            <a:endParaRPr lang="en-GB">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21794F12-7B1D-5419-F798-EC6CC17861AC}"/>
              </a:ext>
            </a:extLst>
          </p:cNvPr>
          <p:cNvPicPr>
            <a:picLocks noChangeAspect="1"/>
          </p:cNvPicPr>
          <p:nvPr/>
        </p:nvPicPr>
        <p:blipFill>
          <a:blip r:embed="rId2"/>
          <a:srcRect l="2336" t="15207"/>
          <a:stretch/>
        </p:blipFill>
        <p:spPr>
          <a:xfrm>
            <a:off x="113944" y="194310"/>
            <a:ext cx="8921199" cy="1612263"/>
          </a:xfrm>
          <a:prstGeom prst="rect">
            <a:avLst/>
          </a:prstGeom>
        </p:spPr>
      </p:pic>
      <p:sp>
        <p:nvSpPr>
          <p:cNvPr id="7" name="TextBox 6">
            <a:extLst>
              <a:ext uri="{FF2B5EF4-FFF2-40B4-BE49-F238E27FC236}">
                <a16:creationId xmlns:a16="http://schemas.microsoft.com/office/drawing/2014/main" id="{D0B20BFB-452F-66AD-26F1-E6C3A8BFDEA4}"/>
              </a:ext>
            </a:extLst>
          </p:cNvPr>
          <p:cNvSpPr txBox="1"/>
          <p:nvPr/>
        </p:nvSpPr>
        <p:spPr>
          <a:xfrm>
            <a:off x="3274829" y="5725632"/>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8 </a:t>
            </a:r>
          </a:p>
        </p:txBody>
      </p:sp>
      <p:grpSp>
        <p:nvGrpSpPr>
          <p:cNvPr id="8" name="Group 7">
            <a:extLst>
              <a:ext uri="{FF2B5EF4-FFF2-40B4-BE49-F238E27FC236}">
                <a16:creationId xmlns:a16="http://schemas.microsoft.com/office/drawing/2014/main" id="{0B7B33A3-578B-5E81-5D38-9BB1812FAAF7}"/>
              </a:ext>
            </a:extLst>
          </p:cNvPr>
          <p:cNvGrpSpPr/>
          <p:nvPr/>
        </p:nvGrpSpPr>
        <p:grpSpPr>
          <a:xfrm>
            <a:off x="8127792" y="1925790"/>
            <a:ext cx="3694194" cy="3518080"/>
            <a:chOff x="8244749" y="1618977"/>
            <a:chExt cx="3694194" cy="3427368"/>
          </a:xfrm>
        </p:grpSpPr>
        <p:sp>
          <p:nvSpPr>
            <p:cNvPr id="9" name="TextBox 8">
              <a:extLst>
                <a:ext uri="{FF2B5EF4-FFF2-40B4-BE49-F238E27FC236}">
                  <a16:creationId xmlns:a16="http://schemas.microsoft.com/office/drawing/2014/main" id="{B5F02A21-F34C-DE61-90AA-73BAE447CF7A}"/>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0" name="Picture 9">
              <a:extLst>
                <a:ext uri="{FF2B5EF4-FFF2-40B4-BE49-F238E27FC236}">
                  <a16:creationId xmlns:a16="http://schemas.microsoft.com/office/drawing/2014/main" id="{F6F3C412-32CD-5667-4545-756605D6F4F5}"/>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2" name="Picture 1" descr="A group of people with a black background&#10;&#10;Description automatically generated">
            <a:extLst>
              <a:ext uri="{FF2B5EF4-FFF2-40B4-BE49-F238E27FC236}">
                <a16:creationId xmlns:a16="http://schemas.microsoft.com/office/drawing/2014/main" id="{61EC2188-60FB-E3F2-62AA-F083ECDC95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314775542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EA037-8A02-E901-13E4-407F543DB67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01CD7A1-59F2-C7C9-8226-3A774490C9FB}"/>
              </a:ext>
            </a:extLst>
          </p:cNvPr>
          <p:cNvSpPr>
            <a:spLocks noGrp="1"/>
          </p:cNvSpPr>
          <p:nvPr>
            <p:ph type="body" idx="1"/>
          </p:nvPr>
        </p:nvSpPr>
        <p:spPr/>
        <p:txBody>
          <a:bodyPr>
            <a:normAutofit/>
          </a:bodyPr>
          <a:lstStyle/>
          <a:p>
            <a:pPr marL="0" indent="0" algn="ctr">
              <a:buNone/>
            </a:pPr>
            <a:endParaRPr lang="en-GB" sz="4000" dirty="0">
              <a:latin typeface="Verdana" panose="020B0604030504040204" pitchFamily="34" charset="0"/>
              <a:ea typeface="Verdana" panose="020B0604030504040204" pitchFamily="34" charset="0"/>
            </a:endParaRPr>
          </a:p>
          <a:p>
            <a:pPr marL="0" indent="0" algn="ctr">
              <a:buNone/>
            </a:pPr>
            <a:r>
              <a:rPr lang="en-GB" sz="8000" dirty="0">
                <a:latin typeface="Verdana" panose="020B0604030504040204" pitchFamily="34" charset="0"/>
                <a:ea typeface="Verdana" panose="020B0604030504040204" pitchFamily="34" charset="0"/>
              </a:rPr>
              <a:t>Question Set 3 </a:t>
            </a:r>
          </a:p>
          <a:p>
            <a:pPr marL="0" indent="0" algn="ctr">
              <a:buNone/>
            </a:pPr>
            <a:r>
              <a:rPr lang="en-GB" sz="4400" dirty="0">
                <a:latin typeface="Verdana" panose="020B0604030504040204" pitchFamily="34" charset="0"/>
                <a:ea typeface="Verdana" panose="020B0604030504040204" pitchFamily="34" charset="0"/>
              </a:rPr>
              <a:t>(Not in Education)</a:t>
            </a:r>
          </a:p>
        </p:txBody>
      </p:sp>
      <p:sp>
        <p:nvSpPr>
          <p:cNvPr id="4" name="Slide Number Placeholder 3">
            <a:extLst>
              <a:ext uri="{FF2B5EF4-FFF2-40B4-BE49-F238E27FC236}">
                <a16:creationId xmlns:a16="http://schemas.microsoft.com/office/drawing/2014/main" id="{78ECA5A6-3016-A305-06DE-2F10383C242C}"/>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pPr/>
              <a:t>21</a:t>
            </a:fld>
            <a:endParaRPr lang="en-GB">
              <a:latin typeface="Verdana" panose="020B0604030504040204" pitchFamily="34" charset="0"/>
              <a:ea typeface="Verdana" panose="020B0604030504040204" pitchFamily="34" charset="0"/>
            </a:endParaRPr>
          </a:p>
        </p:txBody>
      </p:sp>
      <p:pic>
        <p:nvPicPr>
          <p:cNvPr id="5" name="Picture 4" descr="A group of people with a black background&#10;&#10;Description automatically generated">
            <a:extLst>
              <a:ext uri="{FF2B5EF4-FFF2-40B4-BE49-F238E27FC236}">
                <a16:creationId xmlns:a16="http://schemas.microsoft.com/office/drawing/2014/main" id="{DB085740-5E57-3C9D-5BC4-E52A640E0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15357158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6EABA5-7196-77E5-0165-A546266228AA}"/>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pPr/>
              <a:t>22</a:t>
            </a:fld>
            <a:endParaRPr lang="en-GB">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3916F931-F62F-243C-4E03-3597EC247E42}"/>
              </a:ext>
            </a:extLst>
          </p:cNvPr>
          <p:cNvSpPr txBox="1"/>
          <p:nvPr/>
        </p:nvSpPr>
        <p:spPr>
          <a:xfrm>
            <a:off x="3274829" y="5725632"/>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1</a:t>
            </a:r>
          </a:p>
        </p:txBody>
      </p:sp>
      <p:pic>
        <p:nvPicPr>
          <p:cNvPr id="9" name="Picture 8">
            <a:extLst>
              <a:ext uri="{FF2B5EF4-FFF2-40B4-BE49-F238E27FC236}">
                <a16:creationId xmlns:a16="http://schemas.microsoft.com/office/drawing/2014/main" id="{D338ED82-9E7A-EDD9-4140-79B406C70949}"/>
              </a:ext>
            </a:extLst>
          </p:cNvPr>
          <p:cNvPicPr>
            <a:picLocks noChangeAspect="1"/>
          </p:cNvPicPr>
          <p:nvPr/>
        </p:nvPicPr>
        <p:blipFill>
          <a:blip r:embed="rId2"/>
          <a:srcRect t="16315"/>
          <a:stretch/>
        </p:blipFill>
        <p:spPr>
          <a:xfrm>
            <a:off x="273198" y="217016"/>
            <a:ext cx="6003262" cy="1708774"/>
          </a:xfrm>
          <a:prstGeom prst="rect">
            <a:avLst/>
          </a:prstGeom>
        </p:spPr>
      </p:pic>
      <p:grpSp>
        <p:nvGrpSpPr>
          <p:cNvPr id="13" name="Group 12">
            <a:extLst>
              <a:ext uri="{FF2B5EF4-FFF2-40B4-BE49-F238E27FC236}">
                <a16:creationId xmlns:a16="http://schemas.microsoft.com/office/drawing/2014/main" id="{BCD676EA-F58A-C849-DF97-A79727699FDA}"/>
              </a:ext>
            </a:extLst>
          </p:cNvPr>
          <p:cNvGrpSpPr/>
          <p:nvPr/>
        </p:nvGrpSpPr>
        <p:grpSpPr>
          <a:xfrm>
            <a:off x="8127792" y="1925790"/>
            <a:ext cx="3694194" cy="3518080"/>
            <a:chOff x="8244749" y="1618977"/>
            <a:chExt cx="3694194" cy="3427368"/>
          </a:xfrm>
        </p:grpSpPr>
        <p:sp>
          <p:nvSpPr>
            <p:cNvPr id="14" name="TextBox 13">
              <a:extLst>
                <a:ext uri="{FF2B5EF4-FFF2-40B4-BE49-F238E27FC236}">
                  <a16:creationId xmlns:a16="http://schemas.microsoft.com/office/drawing/2014/main" id="{6FD34DC7-8E24-89DE-C7B9-EFE47162C726}"/>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5" name="Picture 14">
              <a:extLst>
                <a:ext uri="{FF2B5EF4-FFF2-40B4-BE49-F238E27FC236}">
                  <a16:creationId xmlns:a16="http://schemas.microsoft.com/office/drawing/2014/main" id="{89C75730-7241-76D7-5D84-4389D2E1CEF7}"/>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2" name="Picture 1" descr="A group of people with a black background&#10;&#10;Description automatically generated">
            <a:extLst>
              <a:ext uri="{FF2B5EF4-FFF2-40B4-BE49-F238E27FC236}">
                <a16:creationId xmlns:a16="http://schemas.microsoft.com/office/drawing/2014/main" id="{58A1893D-0DE4-8F20-3649-6BA0AE90A2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189478454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83C4B2-A097-7287-8E97-082E1265ED8A}"/>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23</a:t>
            </a:fld>
            <a:endParaRPr lang="en-GB">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57546B92-4EA2-3E82-86AF-7D52C2D400BF}"/>
              </a:ext>
            </a:extLst>
          </p:cNvPr>
          <p:cNvSpPr txBox="1"/>
          <p:nvPr/>
        </p:nvSpPr>
        <p:spPr>
          <a:xfrm>
            <a:off x="3274829" y="5692565"/>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2</a:t>
            </a:r>
          </a:p>
        </p:txBody>
      </p:sp>
      <p:pic>
        <p:nvPicPr>
          <p:cNvPr id="17" name="Picture 16">
            <a:extLst>
              <a:ext uri="{FF2B5EF4-FFF2-40B4-BE49-F238E27FC236}">
                <a16:creationId xmlns:a16="http://schemas.microsoft.com/office/drawing/2014/main" id="{12E64350-730B-2BED-3C97-481B5D1CD949}"/>
              </a:ext>
            </a:extLst>
          </p:cNvPr>
          <p:cNvPicPr>
            <a:picLocks noChangeAspect="1"/>
          </p:cNvPicPr>
          <p:nvPr/>
        </p:nvPicPr>
        <p:blipFill>
          <a:blip r:embed="rId2"/>
          <a:stretch>
            <a:fillRect/>
          </a:stretch>
        </p:blipFill>
        <p:spPr>
          <a:xfrm>
            <a:off x="138666" y="216417"/>
            <a:ext cx="8965475" cy="1506058"/>
          </a:xfrm>
          <a:prstGeom prst="rect">
            <a:avLst/>
          </a:prstGeom>
          <a:ln>
            <a:noFill/>
          </a:ln>
        </p:spPr>
      </p:pic>
      <p:grpSp>
        <p:nvGrpSpPr>
          <p:cNvPr id="18" name="Group 17">
            <a:extLst>
              <a:ext uri="{FF2B5EF4-FFF2-40B4-BE49-F238E27FC236}">
                <a16:creationId xmlns:a16="http://schemas.microsoft.com/office/drawing/2014/main" id="{0A75E7D9-B22D-DDA6-899F-97FCDC8CC111}"/>
              </a:ext>
            </a:extLst>
          </p:cNvPr>
          <p:cNvGrpSpPr/>
          <p:nvPr/>
        </p:nvGrpSpPr>
        <p:grpSpPr>
          <a:xfrm>
            <a:off x="8127792" y="1925790"/>
            <a:ext cx="3694194" cy="3518080"/>
            <a:chOff x="8244749" y="1618977"/>
            <a:chExt cx="3694194" cy="3427368"/>
          </a:xfrm>
        </p:grpSpPr>
        <p:sp>
          <p:nvSpPr>
            <p:cNvPr id="19" name="TextBox 18">
              <a:extLst>
                <a:ext uri="{FF2B5EF4-FFF2-40B4-BE49-F238E27FC236}">
                  <a16:creationId xmlns:a16="http://schemas.microsoft.com/office/drawing/2014/main" id="{3F4AE95F-6561-0EDC-3D89-1E565F569643}"/>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20" name="Picture 19">
              <a:extLst>
                <a:ext uri="{FF2B5EF4-FFF2-40B4-BE49-F238E27FC236}">
                  <a16:creationId xmlns:a16="http://schemas.microsoft.com/office/drawing/2014/main" id="{B765255A-D905-1760-4C04-1BA58B362A22}"/>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3" name="Picture 2" descr="A group of people with a black background&#10;&#10;Description automatically generated">
            <a:extLst>
              <a:ext uri="{FF2B5EF4-FFF2-40B4-BE49-F238E27FC236}">
                <a16:creationId xmlns:a16="http://schemas.microsoft.com/office/drawing/2014/main" id="{27E77479-C792-4D71-9976-C53BD2A49A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340584413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6F650-7487-BAEB-BDA0-F366D0F3853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BD22A-E52C-7F07-5548-B67E61916E85}"/>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24</a:t>
            </a:fld>
            <a:endParaRPr lang="en-GB">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23736A48-D0C7-6EE5-A541-8C333E3C7D87}"/>
              </a:ext>
            </a:extLst>
          </p:cNvPr>
          <p:cNvSpPr txBox="1"/>
          <p:nvPr/>
        </p:nvSpPr>
        <p:spPr>
          <a:xfrm>
            <a:off x="3274829" y="5725632"/>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3 </a:t>
            </a:r>
          </a:p>
        </p:txBody>
      </p:sp>
      <p:grpSp>
        <p:nvGrpSpPr>
          <p:cNvPr id="11" name="Group 10">
            <a:extLst>
              <a:ext uri="{FF2B5EF4-FFF2-40B4-BE49-F238E27FC236}">
                <a16:creationId xmlns:a16="http://schemas.microsoft.com/office/drawing/2014/main" id="{DF1B2113-4AF9-62D1-EED5-CDFCB05E09CB}"/>
              </a:ext>
            </a:extLst>
          </p:cNvPr>
          <p:cNvGrpSpPr/>
          <p:nvPr/>
        </p:nvGrpSpPr>
        <p:grpSpPr>
          <a:xfrm>
            <a:off x="8127792" y="1925790"/>
            <a:ext cx="3694194" cy="3518080"/>
            <a:chOff x="8244749" y="1618977"/>
            <a:chExt cx="3694194" cy="3427368"/>
          </a:xfrm>
        </p:grpSpPr>
        <p:sp>
          <p:nvSpPr>
            <p:cNvPr id="12" name="TextBox 11">
              <a:extLst>
                <a:ext uri="{FF2B5EF4-FFF2-40B4-BE49-F238E27FC236}">
                  <a16:creationId xmlns:a16="http://schemas.microsoft.com/office/drawing/2014/main" id="{7E121ED4-5C35-F004-37F2-402CABACBC0E}"/>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3" name="Picture 12">
              <a:extLst>
                <a:ext uri="{FF2B5EF4-FFF2-40B4-BE49-F238E27FC236}">
                  <a16:creationId xmlns:a16="http://schemas.microsoft.com/office/drawing/2014/main" id="{1CCA151E-4CF7-1773-5564-5332916B55FD}"/>
                </a:ext>
              </a:extLst>
            </p:cNvPr>
            <p:cNvPicPr>
              <a:picLocks noChangeAspect="1"/>
            </p:cNvPicPr>
            <p:nvPr/>
          </p:nvPicPr>
          <p:blipFill>
            <a:blip r:embed="rId2"/>
            <a:srcRect l="17207" t="14431" r="23011" b="33008"/>
            <a:stretch/>
          </p:blipFill>
          <p:spPr>
            <a:xfrm>
              <a:off x="8244749" y="2539931"/>
              <a:ext cx="1076471" cy="929163"/>
            </a:xfrm>
            <a:prstGeom prst="rect">
              <a:avLst/>
            </a:prstGeom>
          </p:spPr>
        </p:pic>
      </p:grpSp>
      <p:pic>
        <p:nvPicPr>
          <p:cNvPr id="8" name="Picture 7">
            <a:extLst>
              <a:ext uri="{FF2B5EF4-FFF2-40B4-BE49-F238E27FC236}">
                <a16:creationId xmlns:a16="http://schemas.microsoft.com/office/drawing/2014/main" id="{5683C11C-368A-DB1D-18D1-CB38756F20B8}"/>
              </a:ext>
            </a:extLst>
          </p:cNvPr>
          <p:cNvPicPr>
            <a:picLocks noChangeAspect="1"/>
          </p:cNvPicPr>
          <p:nvPr/>
        </p:nvPicPr>
        <p:blipFill>
          <a:blip r:embed="rId3"/>
          <a:stretch>
            <a:fillRect/>
          </a:stretch>
        </p:blipFill>
        <p:spPr>
          <a:xfrm>
            <a:off x="-1" y="0"/>
            <a:ext cx="4778477" cy="1702204"/>
          </a:xfrm>
          <a:prstGeom prst="rect">
            <a:avLst/>
          </a:prstGeom>
          <a:ln>
            <a:noFill/>
          </a:ln>
        </p:spPr>
      </p:pic>
      <p:pic>
        <p:nvPicPr>
          <p:cNvPr id="3" name="Picture 2" descr="A group of people with a black background&#10;&#10;Description automatically generated">
            <a:extLst>
              <a:ext uri="{FF2B5EF4-FFF2-40B4-BE49-F238E27FC236}">
                <a16:creationId xmlns:a16="http://schemas.microsoft.com/office/drawing/2014/main" id="{6DCA8370-6B9C-7C99-1517-B8E72458CB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3187489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A92BF-51C6-96D6-C752-032FB4C88C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89B4A9-B0D1-67A3-02FA-74B5399A9396}"/>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25</a:t>
            </a:fld>
            <a:endParaRPr lang="en-GB">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950520F7-EC3A-D6FA-79F4-F1233F318193}"/>
              </a:ext>
            </a:extLst>
          </p:cNvPr>
          <p:cNvSpPr txBox="1"/>
          <p:nvPr/>
        </p:nvSpPr>
        <p:spPr>
          <a:xfrm>
            <a:off x="3274829" y="5725632"/>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4 </a:t>
            </a:r>
          </a:p>
        </p:txBody>
      </p:sp>
      <p:grpSp>
        <p:nvGrpSpPr>
          <p:cNvPr id="11" name="Group 10">
            <a:extLst>
              <a:ext uri="{FF2B5EF4-FFF2-40B4-BE49-F238E27FC236}">
                <a16:creationId xmlns:a16="http://schemas.microsoft.com/office/drawing/2014/main" id="{BD247176-E2DB-E808-5F9D-10A5A10A331D}"/>
              </a:ext>
            </a:extLst>
          </p:cNvPr>
          <p:cNvGrpSpPr/>
          <p:nvPr/>
        </p:nvGrpSpPr>
        <p:grpSpPr>
          <a:xfrm>
            <a:off x="8127792" y="1925790"/>
            <a:ext cx="3694194" cy="3518080"/>
            <a:chOff x="8244749" y="1618977"/>
            <a:chExt cx="3694194" cy="3427368"/>
          </a:xfrm>
          <a:solidFill>
            <a:srgbClr val="BEE8DE"/>
          </a:solidFill>
        </p:grpSpPr>
        <p:sp>
          <p:nvSpPr>
            <p:cNvPr id="12" name="TextBox 11">
              <a:extLst>
                <a:ext uri="{FF2B5EF4-FFF2-40B4-BE49-F238E27FC236}">
                  <a16:creationId xmlns:a16="http://schemas.microsoft.com/office/drawing/2014/main" id="{B5B52DB6-AE7A-5486-ACA6-CCEEE202FB27}"/>
                </a:ext>
              </a:extLst>
            </p:cNvPr>
            <p:cNvSpPr txBox="1"/>
            <p:nvPr/>
          </p:nvSpPr>
          <p:spPr>
            <a:xfrm>
              <a:off x="9321220" y="1618977"/>
              <a:ext cx="2617723" cy="3427368"/>
            </a:xfrm>
            <a:prstGeom prst="rect">
              <a:avLst/>
            </a:prstGeom>
            <a:grp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3" name="Picture 12">
              <a:extLst>
                <a:ext uri="{FF2B5EF4-FFF2-40B4-BE49-F238E27FC236}">
                  <a16:creationId xmlns:a16="http://schemas.microsoft.com/office/drawing/2014/main" id="{37293C27-09EE-2384-9021-70E32AE06C37}"/>
                </a:ext>
              </a:extLst>
            </p:cNvPr>
            <p:cNvPicPr>
              <a:picLocks noChangeAspect="1"/>
            </p:cNvPicPr>
            <p:nvPr/>
          </p:nvPicPr>
          <p:blipFill>
            <a:blip r:embed="rId2"/>
            <a:srcRect l="17207" t="14431" r="23011" b="33008"/>
            <a:stretch/>
          </p:blipFill>
          <p:spPr>
            <a:xfrm>
              <a:off x="8244749" y="2539931"/>
              <a:ext cx="1076471" cy="929163"/>
            </a:xfrm>
            <a:prstGeom prst="rect">
              <a:avLst/>
            </a:prstGeom>
            <a:grpFill/>
            <a:ln>
              <a:noFill/>
            </a:ln>
          </p:spPr>
        </p:pic>
      </p:grpSp>
      <p:pic>
        <p:nvPicPr>
          <p:cNvPr id="4" name="Picture 3">
            <a:extLst>
              <a:ext uri="{FF2B5EF4-FFF2-40B4-BE49-F238E27FC236}">
                <a16:creationId xmlns:a16="http://schemas.microsoft.com/office/drawing/2014/main" id="{CDFB4A85-6111-57C2-8420-5FBE33174B79}"/>
              </a:ext>
            </a:extLst>
          </p:cNvPr>
          <p:cNvPicPr>
            <a:picLocks noChangeAspect="1"/>
          </p:cNvPicPr>
          <p:nvPr/>
        </p:nvPicPr>
        <p:blipFill>
          <a:blip r:embed="rId3"/>
          <a:stretch>
            <a:fillRect/>
          </a:stretch>
        </p:blipFill>
        <p:spPr>
          <a:xfrm>
            <a:off x="-1" y="178807"/>
            <a:ext cx="4573153" cy="1541136"/>
          </a:xfrm>
          <a:prstGeom prst="rect">
            <a:avLst/>
          </a:prstGeom>
          <a:ln>
            <a:noFill/>
          </a:ln>
        </p:spPr>
      </p:pic>
      <p:pic>
        <p:nvPicPr>
          <p:cNvPr id="3" name="Picture 2" descr="A group of people with a black background&#10;&#10;Description automatically generated">
            <a:extLst>
              <a:ext uri="{FF2B5EF4-FFF2-40B4-BE49-F238E27FC236}">
                <a16:creationId xmlns:a16="http://schemas.microsoft.com/office/drawing/2014/main" id="{7AF72C29-89F2-5E5E-29F6-A104825290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153930161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E8DCFA-BCD5-1AC6-301E-FEB07C2E7F66}"/>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26</a:t>
            </a:fld>
            <a:endParaRPr lang="en-GB">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846CBE03-7645-53D7-96EC-F0A296463763}"/>
              </a:ext>
            </a:extLst>
          </p:cNvPr>
          <p:cNvSpPr txBox="1"/>
          <p:nvPr/>
        </p:nvSpPr>
        <p:spPr>
          <a:xfrm>
            <a:off x="3274829" y="5692565"/>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5</a:t>
            </a:r>
          </a:p>
        </p:txBody>
      </p:sp>
      <p:pic>
        <p:nvPicPr>
          <p:cNvPr id="9" name="Picture 8">
            <a:extLst>
              <a:ext uri="{FF2B5EF4-FFF2-40B4-BE49-F238E27FC236}">
                <a16:creationId xmlns:a16="http://schemas.microsoft.com/office/drawing/2014/main" id="{21D9AEAF-AA46-2877-B46E-FFBC3FA274C3}"/>
              </a:ext>
            </a:extLst>
          </p:cNvPr>
          <p:cNvPicPr>
            <a:picLocks noChangeAspect="1"/>
          </p:cNvPicPr>
          <p:nvPr/>
        </p:nvPicPr>
        <p:blipFill>
          <a:blip r:embed="rId2"/>
          <a:stretch>
            <a:fillRect/>
          </a:stretch>
        </p:blipFill>
        <p:spPr>
          <a:xfrm>
            <a:off x="0" y="217660"/>
            <a:ext cx="9122229" cy="1480948"/>
          </a:xfrm>
          <a:prstGeom prst="rect">
            <a:avLst/>
          </a:prstGeom>
        </p:spPr>
      </p:pic>
      <p:grpSp>
        <p:nvGrpSpPr>
          <p:cNvPr id="10" name="Group 9">
            <a:extLst>
              <a:ext uri="{FF2B5EF4-FFF2-40B4-BE49-F238E27FC236}">
                <a16:creationId xmlns:a16="http://schemas.microsoft.com/office/drawing/2014/main" id="{3F73F72E-4A69-3807-CF2C-41EF2AF3237B}"/>
              </a:ext>
            </a:extLst>
          </p:cNvPr>
          <p:cNvGrpSpPr/>
          <p:nvPr/>
        </p:nvGrpSpPr>
        <p:grpSpPr>
          <a:xfrm>
            <a:off x="8127792" y="1925790"/>
            <a:ext cx="3694194" cy="3518080"/>
            <a:chOff x="8244749" y="1618977"/>
            <a:chExt cx="3694194" cy="3427368"/>
          </a:xfrm>
        </p:grpSpPr>
        <p:sp>
          <p:nvSpPr>
            <p:cNvPr id="11" name="TextBox 10">
              <a:extLst>
                <a:ext uri="{FF2B5EF4-FFF2-40B4-BE49-F238E27FC236}">
                  <a16:creationId xmlns:a16="http://schemas.microsoft.com/office/drawing/2014/main" id="{7A856775-45B2-D60B-21E7-3FF82CCB6EB8}"/>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2" name="Picture 11">
              <a:extLst>
                <a:ext uri="{FF2B5EF4-FFF2-40B4-BE49-F238E27FC236}">
                  <a16:creationId xmlns:a16="http://schemas.microsoft.com/office/drawing/2014/main" id="{5F6F2399-6586-A719-75E1-85AFF39339E0}"/>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3" name="Picture 2" descr="A group of people with a black background&#10;&#10;Description automatically generated">
            <a:extLst>
              <a:ext uri="{FF2B5EF4-FFF2-40B4-BE49-F238E27FC236}">
                <a16:creationId xmlns:a16="http://schemas.microsoft.com/office/drawing/2014/main" id="{36DE0845-39F6-6175-EB27-955AB15139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181454997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7940C7-0EC9-6BCB-ADF6-490F5992C1AF}"/>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27</a:t>
            </a:fld>
            <a:endParaRPr lang="en-GB">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3B304986-3FD7-2A8D-7856-16578B084C51}"/>
              </a:ext>
            </a:extLst>
          </p:cNvPr>
          <p:cNvSpPr txBox="1"/>
          <p:nvPr/>
        </p:nvSpPr>
        <p:spPr>
          <a:xfrm>
            <a:off x="3274829" y="5692565"/>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6</a:t>
            </a:r>
          </a:p>
        </p:txBody>
      </p:sp>
      <p:pic>
        <p:nvPicPr>
          <p:cNvPr id="9" name="Picture 8">
            <a:extLst>
              <a:ext uri="{FF2B5EF4-FFF2-40B4-BE49-F238E27FC236}">
                <a16:creationId xmlns:a16="http://schemas.microsoft.com/office/drawing/2014/main" id="{A8DD2E05-4A96-6621-6747-83FB82632034}"/>
              </a:ext>
            </a:extLst>
          </p:cNvPr>
          <p:cNvPicPr>
            <a:picLocks noChangeAspect="1"/>
          </p:cNvPicPr>
          <p:nvPr/>
        </p:nvPicPr>
        <p:blipFill>
          <a:blip r:embed="rId2"/>
          <a:stretch>
            <a:fillRect/>
          </a:stretch>
        </p:blipFill>
        <p:spPr>
          <a:xfrm>
            <a:off x="94805" y="123188"/>
            <a:ext cx="6549307" cy="1694979"/>
          </a:xfrm>
          <a:prstGeom prst="rect">
            <a:avLst/>
          </a:prstGeom>
          <a:ln>
            <a:noFill/>
          </a:ln>
        </p:spPr>
      </p:pic>
      <p:grpSp>
        <p:nvGrpSpPr>
          <p:cNvPr id="12" name="Group 11">
            <a:extLst>
              <a:ext uri="{FF2B5EF4-FFF2-40B4-BE49-F238E27FC236}">
                <a16:creationId xmlns:a16="http://schemas.microsoft.com/office/drawing/2014/main" id="{4B34C3CF-E415-BA89-C4A2-B6E50D516177}"/>
              </a:ext>
            </a:extLst>
          </p:cNvPr>
          <p:cNvGrpSpPr/>
          <p:nvPr/>
        </p:nvGrpSpPr>
        <p:grpSpPr>
          <a:xfrm>
            <a:off x="8127792" y="1925790"/>
            <a:ext cx="3694194" cy="3518080"/>
            <a:chOff x="8244749" y="1618977"/>
            <a:chExt cx="3694194" cy="3427368"/>
          </a:xfrm>
        </p:grpSpPr>
        <p:sp>
          <p:nvSpPr>
            <p:cNvPr id="13" name="TextBox 12">
              <a:extLst>
                <a:ext uri="{FF2B5EF4-FFF2-40B4-BE49-F238E27FC236}">
                  <a16:creationId xmlns:a16="http://schemas.microsoft.com/office/drawing/2014/main" id="{3BC2C935-329B-D21E-B3D0-67C8094F0890}"/>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4" name="Picture 13">
              <a:extLst>
                <a:ext uri="{FF2B5EF4-FFF2-40B4-BE49-F238E27FC236}">
                  <a16:creationId xmlns:a16="http://schemas.microsoft.com/office/drawing/2014/main" id="{60AE427B-A9EA-C3A6-CD40-69F763C8F7CC}"/>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3" name="Picture 2" descr="A group of people with a black background&#10;&#10;Description automatically generated">
            <a:extLst>
              <a:ext uri="{FF2B5EF4-FFF2-40B4-BE49-F238E27FC236}">
                <a16:creationId xmlns:a16="http://schemas.microsoft.com/office/drawing/2014/main" id="{1005C985-D885-D875-2909-20A94D94D9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384462595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4FEE9D-A532-334B-FE6F-750DF648D741}"/>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28</a:t>
            </a:fld>
            <a:endParaRPr lang="en-GB">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0EC8C5EE-82C4-5A5D-6933-61BB8AE75E7F}"/>
              </a:ext>
            </a:extLst>
          </p:cNvPr>
          <p:cNvSpPr txBox="1"/>
          <p:nvPr/>
        </p:nvSpPr>
        <p:spPr>
          <a:xfrm>
            <a:off x="3274829" y="5692565"/>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7</a:t>
            </a:r>
          </a:p>
        </p:txBody>
      </p:sp>
      <p:pic>
        <p:nvPicPr>
          <p:cNvPr id="11" name="Picture 10">
            <a:extLst>
              <a:ext uri="{FF2B5EF4-FFF2-40B4-BE49-F238E27FC236}">
                <a16:creationId xmlns:a16="http://schemas.microsoft.com/office/drawing/2014/main" id="{32D1094D-390B-CBA3-61E1-FA68E8DB009C}"/>
              </a:ext>
            </a:extLst>
          </p:cNvPr>
          <p:cNvPicPr>
            <a:picLocks noChangeAspect="1"/>
          </p:cNvPicPr>
          <p:nvPr/>
        </p:nvPicPr>
        <p:blipFill>
          <a:blip r:embed="rId2"/>
          <a:stretch>
            <a:fillRect/>
          </a:stretch>
        </p:blipFill>
        <p:spPr>
          <a:xfrm>
            <a:off x="0" y="138224"/>
            <a:ext cx="8069066" cy="1522675"/>
          </a:xfrm>
          <a:prstGeom prst="rect">
            <a:avLst/>
          </a:prstGeom>
          <a:ln>
            <a:noFill/>
          </a:ln>
        </p:spPr>
      </p:pic>
      <p:grpSp>
        <p:nvGrpSpPr>
          <p:cNvPr id="12" name="Group 11">
            <a:extLst>
              <a:ext uri="{FF2B5EF4-FFF2-40B4-BE49-F238E27FC236}">
                <a16:creationId xmlns:a16="http://schemas.microsoft.com/office/drawing/2014/main" id="{E0C59C47-6C3F-117A-DE4E-49585969AE62}"/>
              </a:ext>
            </a:extLst>
          </p:cNvPr>
          <p:cNvGrpSpPr/>
          <p:nvPr/>
        </p:nvGrpSpPr>
        <p:grpSpPr>
          <a:xfrm>
            <a:off x="8127792" y="1925790"/>
            <a:ext cx="3694194" cy="3518080"/>
            <a:chOff x="8244749" y="1618977"/>
            <a:chExt cx="3694194" cy="3427368"/>
          </a:xfrm>
        </p:grpSpPr>
        <p:sp>
          <p:nvSpPr>
            <p:cNvPr id="13" name="TextBox 12">
              <a:extLst>
                <a:ext uri="{FF2B5EF4-FFF2-40B4-BE49-F238E27FC236}">
                  <a16:creationId xmlns:a16="http://schemas.microsoft.com/office/drawing/2014/main" id="{4C0DA131-7519-C1B0-5181-C1CB2E7FB521}"/>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4" name="Picture 13">
              <a:extLst>
                <a:ext uri="{FF2B5EF4-FFF2-40B4-BE49-F238E27FC236}">
                  <a16:creationId xmlns:a16="http://schemas.microsoft.com/office/drawing/2014/main" id="{34101DAD-F30F-403D-6B20-AA57C5A2C402}"/>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3" name="Picture 2" descr="A group of people with a black background&#10;&#10;Description automatically generated">
            <a:extLst>
              <a:ext uri="{FF2B5EF4-FFF2-40B4-BE49-F238E27FC236}">
                <a16:creationId xmlns:a16="http://schemas.microsoft.com/office/drawing/2014/main" id="{7E35FBAE-8DDE-B601-EF7D-11CA0C04E5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16051252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36F8C-D127-EC73-5097-7512B3442011}"/>
              </a:ext>
            </a:extLst>
          </p:cNvPr>
          <p:cNvSpPr>
            <a:spLocks noGrp="1"/>
          </p:cNvSpPr>
          <p:nvPr>
            <p:ph type="sldNum" sz="quarter" idx="2"/>
          </p:nvPr>
        </p:nvSpPr>
        <p:spPr>
          <a:xfrm>
            <a:off x="470893" y="5491999"/>
            <a:ext cx="582850" cy="553998"/>
          </a:xfrm>
        </p:spPr>
        <p:txBody>
          <a:bodyPr/>
          <a:lstStyle/>
          <a:p>
            <a:fld id="{86CB4B4D-7CA3-9044-876B-883B54F8677D}" type="slidenum">
              <a:rPr lang="en-GB" smtClean="0">
                <a:latin typeface="Verdana" panose="020B0604030504040204" pitchFamily="34" charset="0"/>
                <a:ea typeface="Verdana" panose="020B0604030504040204" pitchFamily="34" charset="0"/>
              </a:rPr>
              <a:t>29</a:t>
            </a:fld>
            <a:endParaRPr lang="en-GB">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33FC8E64-0AC9-A19F-06B7-4204E0E778C4}"/>
              </a:ext>
            </a:extLst>
          </p:cNvPr>
          <p:cNvSpPr txBox="1"/>
          <p:nvPr/>
        </p:nvSpPr>
        <p:spPr>
          <a:xfrm>
            <a:off x="3274829" y="5692565"/>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 Question 8</a:t>
            </a:r>
          </a:p>
        </p:txBody>
      </p:sp>
      <p:pic>
        <p:nvPicPr>
          <p:cNvPr id="9" name="Picture 8">
            <a:extLst>
              <a:ext uri="{FF2B5EF4-FFF2-40B4-BE49-F238E27FC236}">
                <a16:creationId xmlns:a16="http://schemas.microsoft.com/office/drawing/2014/main" id="{42DCFB5B-871F-99D1-BFB9-06E19A931D53}"/>
              </a:ext>
            </a:extLst>
          </p:cNvPr>
          <p:cNvPicPr>
            <a:picLocks noChangeAspect="1"/>
          </p:cNvPicPr>
          <p:nvPr/>
        </p:nvPicPr>
        <p:blipFill>
          <a:blip r:embed="rId2"/>
          <a:stretch>
            <a:fillRect/>
          </a:stretch>
        </p:blipFill>
        <p:spPr>
          <a:xfrm>
            <a:off x="53164" y="316460"/>
            <a:ext cx="8827148" cy="1514232"/>
          </a:xfrm>
          <a:prstGeom prst="rect">
            <a:avLst/>
          </a:prstGeom>
          <a:ln>
            <a:noFill/>
          </a:ln>
        </p:spPr>
      </p:pic>
      <p:grpSp>
        <p:nvGrpSpPr>
          <p:cNvPr id="10" name="Group 9">
            <a:extLst>
              <a:ext uri="{FF2B5EF4-FFF2-40B4-BE49-F238E27FC236}">
                <a16:creationId xmlns:a16="http://schemas.microsoft.com/office/drawing/2014/main" id="{8528768F-DDAC-9C2F-D54E-B65C9C8DC211}"/>
              </a:ext>
            </a:extLst>
          </p:cNvPr>
          <p:cNvGrpSpPr/>
          <p:nvPr/>
        </p:nvGrpSpPr>
        <p:grpSpPr>
          <a:xfrm>
            <a:off x="8127792" y="1925790"/>
            <a:ext cx="3694194" cy="3518080"/>
            <a:chOff x="8244749" y="1618977"/>
            <a:chExt cx="3694194" cy="3427368"/>
          </a:xfrm>
        </p:grpSpPr>
        <p:sp>
          <p:nvSpPr>
            <p:cNvPr id="11" name="TextBox 10">
              <a:extLst>
                <a:ext uri="{FF2B5EF4-FFF2-40B4-BE49-F238E27FC236}">
                  <a16:creationId xmlns:a16="http://schemas.microsoft.com/office/drawing/2014/main" id="{0B049D40-76E7-A8A6-4AED-4B77BCCF2B6C}"/>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2" name="Picture 11">
              <a:extLst>
                <a:ext uri="{FF2B5EF4-FFF2-40B4-BE49-F238E27FC236}">
                  <a16:creationId xmlns:a16="http://schemas.microsoft.com/office/drawing/2014/main" id="{D9013BB5-A8CF-0B69-8D58-D6A29B6A120F}"/>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3" name="Picture 2" descr="A group of people with a black background&#10;&#10;Description automatically generated">
            <a:extLst>
              <a:ext uri="{FF2B5EF4-FFF2-40B4-BE49-F238E27FC236}">
                <a16:creationId xmlns:a16="http://schemas.microsoft.com/office/drawing/2014/main" id="{23B1B3DD-3935-4DCE-74D9-211386F183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27422572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A91FF4F8-8C49-5435-B8EE-5B09D75D7E8D}"/>
              </a:ext>
            </a:extLst>
          </p:cNvPr>
          <p:cNvSpPr txBox="1"/>
          <p:nvPr/>
        </p:nvSpPr>
        <p:spPr>
          <a:xfrm>
            <a:off x="2265823" y="6420893"/>
            <a:ext cx="7660354" cy="27699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xmlns:lc="http://schemas.openxmlformats.org/drawingml/2006/lockedCanvas" val="1"/>
            </a:ext>
          </a:extLst>
        </p:spPr>
        <p:txBody>
          <a:bodyPr wrap="square" lIns="45719" tIns="45720" rIns="45719"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a:lstStyle>
          <a:p>
            <a:pPr>
              <a:defRPr sz="2800">
                <a:solidFill>
                  <a:srgbClr val="595959"/>
                </a:solidFill>
              </a:defRPr>
            </a:pPr>
            <a:r>
              <a:rPr lang="en-GB" sz="1200">
                <a:solidFill>
                  <a:schemeClr val="bg1"/>
                </a:solidFill>
                <a:latin typeface="Verdana"/>
                <a:ea typeface="Verdana"/>
                <a:hlinkClick r:id="rId3">
                  <a:extLst>
                    <a:ext uri="{A12FA001-AC4F-418D-AE19-62706E023703}">
                      <ahyp:hlinkClr xmlns:ahyp="http://schemas.microsoft.com/office/drawing/2018/hyperlinkcolor" val="tx"/>
                    </a:ext>
                  </a:extLst>
                </a:hlinkClick>
              </a:rPr>
              <a:t>westsussex.gov.uk/</a:t>
            </a:r>
            <a:r>
              <a:rPr lang="en-GB" sz="1200" err="1">
                <a:solidFill>
                  <a:schemeClr val="bg1"/>
                </a:solidFill>
                <a:latin typeface="Verdana"/>
                <a:ea typeface="Verdana"/>
                <a:hlinkClick r:id="rId3">
                  <a:extLst>
                    <a:ext uri="{A12FA001-AC4F-418D-AE19-62706E023703}">
                      <ahyp:hlinkClr xmlns:ahyp="http://schemas.microsoft.com/office/drawing/2018/hyperlinkcolor" val="tx"/>
                    </a:ext>
                  </a:extLst>
                </a:hlinkClick>
              </a:rPr>
              <a:t>virtualschool</a:t>
            </a:r>
            <a:endParaRPr lang="en-US" sz="1200">
              <a:solidFill>
                <a:schemeClr val="bg1"/>
              </a:solidFill>
              <a:latin typeface="Verdana"/>
              <a:ea typeface="Verdana"/>
            </a:endParaRPr>
          </a:p>
        </p:txBody>
      </p:sp>
      <p:sp>
        <p:nvSpPr>
          <p:cNvPr id="7" name="TextBox 7">
            <a:extLst>
              <a:ext uri="{FF2B5EF4-FFF2-40B4-BE49-F238E27FC236}">
                <a16:creationId xmlns:a16="http://schemas.microsoft.com/office/drawing/2014/main" id="{0AEA276F-DEE1-4290-AD37-249C326B96AB}"/>
              </a:ext>
            </a:extLst>
          </p:cNvPr>
          <p:cNvSpPr txBox="1"/>
          <p:nvPr/>
        </p:nvSpPr>
        <p:spPr>
          <a:xfrm>
            <a:off x="2414088" y="4530961"/>
            <a:ext cx="7306856" cy="338554"/>
          </a:xfrm>
          <a:prstGeom prst="rect">
            <a:avLst/>
          </a:prstGeom>
          <a:ln w="12700">
            <a:miter lim="400000"/>
          </a:ln>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a:lstStyle>
          <a:p>
            <a:pPr algn="l"/>
            <a:r>
              <a:rPr lang="en-US" sz="1600" dirty="0">
                <a:solidFill>
                  <a:schemeClr val="tx1"/>
                </a:solidFill>
                <a:latin typeface="Verdana"/>
                <a:ea typeface="Verdana"/>
              </a:rPr>
              <a:t>Please choose the question set that works best for your young person</a:t>
            </a:r>
          </a:p>
        </p:txBody>
      </p:sp>
      <p:sp>
        <p:nvSpPr>
          <p:cNvPr id="8" name="TextBox 8">
            <a:extLst>
              <a:ext uri="{FF2B5EF4-FFF2-40B4-BE49-F238E27FC236}">
                <a16:creationId xmlns:a16="http://schemas.microsoft.com/office/drawing/2014/main" id="{2CBCB110-EF4A-1BC6-9A88-58C20DAEF713}"/>
              </a:ext>
            </a:extLst>
          </p:cNvPr>
          <p:cNvSpPr txBox="1"/>
          <p:nvPr/>
        </p:nvSpPr>
        <p:spPr>
          <a:xfrm>
            <a:off x="404638" y="6369688"/>
            <a:ext cx="7660354" cy="338554"/>
          </a:xfrm>
          <a:prstGeom prst="rect">
            <a:avLst/>
          </a:prstGeom>
          <a:ln w="12700">
            <a:miter lim="400000"/>
          </a:ln>
          <a:extLst>
            <a:ext uri="{C572A759-6A51-4108-AA02-DFA0A04FC94B}">
              <ma14:wrappingTextBoxFlag xmlns="" xmlns:lc="http://schemas.openxmlformats.org/drawingml/2006/lockedCanva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a:lstStyle>
          <a:p>
            <a:pPr>
              <a:defRPr sz="2800">
                <a:solidFill>
                  <a:srgbClr val="595959"/>
                </a:solidFill>
              </a:defRPr>
            </a:pPr>
            <a:r>
              <a:rPr lang="en-GB" sz="1600" b="1">
                <a:solidFill>
                  <a:schemeClr val="bg1"/>
                </a:solidFill>
                <a:latin typeface="Verdana"/>
                <a:ea typeface="Verdana"/>
              </a:rPr>
              <a:t>Virtual School</a:t>
            </a:r>
            <a:endParaRPr lang="en-US" sz="1600">
              <a:solidFill>
                <a:schemeClr val="bg1"/>
              </a:solidFill>
              <a:latin typeface="Verdana"/>
              <a:ea typeface="Verdana"/>
            </a:endParaRPr>
          </a:p>
        </p:txBody>
      </p:sp>
      <p:sp>
        <p:nvSpPr>
          <p:cNvPr id="4" name="TextBox 3">
            <a:extLst>
              <a:ext uri="{FF2B5EF4-FFF2-40B4-BE49-F238E27FC236}">
                <a16:creationId xmlns:a16="http://schemas.microsoft.com/office/drawing/2014/main" id="{CD663AF1-B3D0-CF37-5DB0-DB48EF7C4A0A}"/>
              </a:ext>
            </a:extLst>
          </p:cNvPr>
          <p:cNvSpPr txBox="1"/>
          <p:nvPr/>
        </p:nvSpPr>
        <p:spPr>
          <a:xfrm>
            <a:off x="1359494" y="1957200"/>
            <a:ext cx="9473011" cy="20005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GB" sz="2000" b="1" dirty="0">
                <a:solidFill>
                  <a:srgbClr val="3E98C5"/>
                </a:solidFill>
                <a:latin typeface="Verdana" panose="020B0604030504040204" pitchFamily="34" charset="0"/>
                <a:ea typeface="Verdana" panose="020B0604030504040204" pitchFamily="34" charset="0"/>
              </a:rPr>
              <a:t>Question Set 												Slide numbers</a:t>
            </a:r>
          </a:p>
          <a:p>
            <a:pPr marL="0" marR="0" indent="0" algn="l" defTabSz="457200" rtl="0" fontAlgn="auto" latinLnBrk="0" hangingPunct="0">
              <a:lnSpc>
                <a:spcPct val="100000"/>
              </a:lnSpc>
              <a:spcBef>
                <a:spcPts val="0"/>
              </a:spcBef>
              <a:spcAft>
                <a:spcPts val="0"/>
              </a:spcAft>
              <a:buClrTx/>
              <a:buSzTx/>
              <a:buFontTx/>
              <a:buNone/>
              <a:tabLst/>
            </a:pPr>
            <a:endParaRPr lang="en-GB" sz="2400" dirty="0">
              <a:solidFill>
                <a:schemeClr val="tx1"/>
              </a:solidFill>
              <a:latin typeface="Verdana" panose="020B0604030504040204" pitchFamily="34" charset="0"/>
              <a:ea typeface="Verdana" panose="020B0604030504040204" pitchFamily="34" charset="0"/>
            </a:endParaRPr>
          </a:p>
          <a:p>
            <a:pPr marL="0" marR="0" indent="0" algn="l" defTabSz="457200" rtl="0" fontAlgn="auto" latinLnBrk="0" hangingPunct="0">
              <a:lnSpc>
                <a:spcPct val="100000"/>
              </a:lnSpc>
              <a:spcBef>
                <a:spcPts val="0"/>
              </a:spcBef>
              <a:spcAft>
                <a:spcPts val="0"/>
              </a:spcAft>
              <a:buClrTx/>
              <a:buSzTx/>
              <a:buFontTx/>
              <a:buNone/>
              <a:tabLst/>
            </a:pPr>
            <a:r>
              <a:rPr lang="en-GB" sz="1600" dirty="0">
                <a:solidFill>
                  <a:schemeClr val="tx1"/>
                </a:solidFill>
                <a:latin typeface="Verdana" panose="020B0604030504040204" pitchFamily="34" charset="0"/>
                <a:ea typeface="Verdana" panose="020B0604030504040204" pitchFamily="34" charset="0"/>
              </a:rPr>
              <a:t>Set 1															4 – 11</a:t>
            </a:r>
          </a:p>
          <a:p>
            <a:pPr marL="0" marR="0" indent="0" algn="l" defTabSz="457200" rtl="0" fontAlgn="auto" latinLnBrk="0" hangingPunct="0">
              <a:lnSpc>
                <a:spcPct val="100000"/>
              </a:lnSpc>
              <a:spcBef>
                <a:spcPts val="0"/>
              </a:spcBef>
              <a:spcAft>
                <a:spcPts val="0"/>
              </a:spcAft>
              <a:buClrTx/>
              <a:buSzTx/>
              <a:buFontTx/>
              <a:buNone/>
              <a:tabLst/>
            </a:pPr>
            <a:endParaRPr lang="en-GB" sz="1600" dirty="0">
              <a:solidFill>
                <a:schemeClr val="tx1"/>
              </a:solidFill>
              <a:latin typeface="Verdana" panose="020B0604030504040204" pitchFamily="34" charset="0"/>
              <a:ea typeface="Verdana" panose="020B0604030504040204" pitchFamily="34" charset="0"/>
            </a:endParaRPr>
          </a:p>
          <a:p>
            <a:pPr marL="0" marR="0" indent="0" algn="l" defTabSz="457200" rtl="0" fontAlgn="auto" latinLnBrk="0" hangingPunct="0">
              <a:lnSpc>
                <a:spcPct val="100000"/>
              </a:lnSpc>
              <a:spcBef>
                <a:spcPts val="0"/>
              </a:spcBef>
              <a:spcAft>
                <a:spcPts val="0"/>
              </a:spcAft>
              <a:buClrTx/>
              <a:buSzTx/>
              <a:buFontTx/>
              <a:buNone/>
              <a:tabLst/>
            </a:pPr>
            <a:r>
              <a:rPr lang="en-GB" sz="1600" dirty="0">
                <a:solidFill>
                  <a:schemeClr val="tx1"/>
                </a:solidFill>
                <a:latin typeface="Verdana" panose="020B0604030504040204" pitchFamily="34" charset="0"/>
                <a:ea typeface="Verdana" panose="020B0604030504040204" pitchFamily="34" charset="0"/>
              </a:rPr>
              <a:t>Set 2															12 – 20</a:t>
            </a:r>
          </a:p>
          <a:p>
            <a:pPr marL="0" marR="0" indent="0" algn="l" defTabSz="457200" rtl="0" fontAlgn="auto" latinLnBrk="0" hangingPunct="0">
              <a:lnSpc>
                <a:spcPct val="100000"/>
              </a:lnSpc>
              <a:spcBef>
                <a:spcPts val="0"/>
              </a:spcBef>
              <a:spcAft>
                <a:spcPts val="0"/>
              </a:spcAft>
              <a:buClrTx/>
              <a:buSzTx/>
              <a:buFontTx/>
              <a:buNone/>
              <a:tabLst/>
            </a:pPr>
            <a:endParaRPr lang="en-GB" sz="1600" dirty="0">
              <a:solidFill>
                <a:schemeClr val="tx1"/>
              </a:solidFill>
              <a:latin typeface="Verdana" panose="020B0604030504040204" pitchFamily="34" charset="0"/>
              <a:ea typeface="Verdana" panose="020B0604030504040204" pitchFamily="34" charset="0"/>
            </a:endParaRPr>
          </a:p>
          <a:p>
            <a:pPr marL="0" marR="0" indent="0" algn="l" defTabSz="457200" rtl="0" fontAlgn="auto" latinLnBrk="0" hangingPunct="0">
              <a:lnSpc>
                <a:spcPct val="100000"/>
              </a:lnSpc>
              <a:spcBef>
                <a:spcPts val="0"/>
              </a:spcBef>
              <a:spcAft>
                <a:spcPts val="0"/>
              </a:spcAft>
              <a:buClrTx/>
              <a:buSzTx/>
              <a:buFontTx/>
              <a:buNone/>
              <a:tabLst/>
            </a:pPr>
            <a:r>
              <a:rPr lang="en-GB" sz="1600" dirty="0">
                <a:solidFill>
                  <a:schemeClr val="tx1"/>
                </a:solidFill>
                <a:latin typeface="Verdana" panose="020B0604030504040204" pitchFamily="34" charset="0"/>
                <a:ea typeface="Verdana" panose="020B0604030504040204" pitchFamily="34" charset="0"/>
              </a:rPr>
              <a:t>Set 3 (Not currently in education)									21 - 29</a:t>
            </a:r>
          </a:p>
        </p:txBody>
      </p:sp>
      <p:sp>
        <p:nvSpPr>
          <p:cNvPr id="5" name="Slide Number Placeholder 4">
            <a:extLst>
              <a:ext uri="{FF2B5EF4-FFF2-40B4-BE49-F238E27FC236}">
                <a16:creationId xmlns:a16="http://schemas.microsoft.com/office/drawing/2014/main" id="{831B557F-17FF-8DC0-48BB-0EF2D28CE76E}"/>
              </a:ext>
            </a:extLst>
          </p:cNvPr>
          <p:cNvSpPr>
            <a:spLocks noGrp="1"/>
          </p:cNvSpPr>
          <p:nvPr>
            <p:ph type="sldNum" sz="quarter" idx="2"/>
          </p:nvPr>
        </p:nvSpPr>
        <p:spPr/>
        <p:txBody>
          <a:bodyPr/>
          <a:lstStyle/>
          <a:p>
            <a:fld id="{86CB4B4D-7CA3-9044-876B-883B54F8677D}" type="slidenum">
              <a:rPr lang="en-GB" smtClean="0"/>
              <a:t>3</a:t>
            </a:fld>
            <a:endParaRPr lang="en-GB"/>
          </a:p>
        </p:txBody>
      </p:sp>
      <p:pic>
        <p:nvPicPr>
          <p:cNvPr id="9" name="Picture 8" descr="A group of people with a black background&#10;&#10;Description automatically generated">
            <a:extLst>
              <a:ext uri="{FF2B5EF4-FFF2-40B4-BE49-F238E27FC236}">
                <a16:creationId xmlns:a16="http://schemas.microsoft.com/office/drawing/2014/main" id="{1DB7DD31-523F-6F1D-A463-5C8FD7DA9B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28553629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2935B6-3C09-DABD-EC15-737A58DFB929}"/>
              </a:ext>
            </a:extLst>
          </p:cNvPr>
          <p:cNvSpPr>
            <a:spLocks noGrp="1"/>
          </p:cNvSpPr>
          <p:nvPr>
            <p:ph type="body" idx="1"/>
          </p:nvPr>
        </p:nvSpPr>
        <p:spPr/>
        <p:txBody>
          <a:bodyPr>
            <a:normAutofit/>
          </a:bodyPr>
          <a:lstStyle/>
          <a:p>
            <a:pPr marL="0" indent="0" algn="ctr">
              <a:buNone/>
            </a:pPr>
            <a:endParaRPr lang="en-GB" sz="6000" dirty="0"/>
          </a:p>
          <a:p>
            <a:pPr marL="0" indent="0" algn="ctr">
              <a:buNone/>
            </a:pPr>
            <a:r>
              <a:rPr lang="en-GB" sz="8000" dirty="0">
                <a:latin typeface="Verdana" panose="020B0604030504040204" pitchFamily="34" charset="0"/>
                <a:ea typeface="Verdana" panose="020B0604030504040204" pitchFamily="34" charset="0"/>
              </a:rPr>
              <a:t>Question Set 1</a:t>
            </a:r>
          </a:p>
        </p:txBody>
      </p:sp>
      <p:sp>
        <p:nvSpPr>
          <p:cNvPr id="4" name="Slide Number Placeholder 3">
            <a:extLst>
              <a:ext uri="{FF2B5EF4-FFF2-40B4-BE49-F238E27FC236}">
                <a16:creationId xmlns:a16="http://schemas.microsoft.com/office/drawing/2014/main" id="{4CEDEE94-CCB2-094D-89E9-722F26BDF090}"/>
              </a:ext>
            </a:extLst>
          </p:cNvPr>
          <p:cNvSpPr>
            <a:spLocks noGrp="1"/>
          </p:cNvSpPr>
          <p:nvPr>
            <p:ph type="sldNum" sz="quarter" idx="2"/>
          </p:nvPr>
        </p:nvSpPr>
        <p:spPr>
          <a:xfrm>
            <a:off x="593522" y="5491999"/>
            <a:ext cx="337591" cy="553998"/>
          </a:xfrm>
        </p:spPr>
        <p:txBody>
          <a:bodyPr/>
          <a:lstStyle/>
          <a:p>
            <a:pPr marL="0" marR="0" lvl="0" indent="0" algn="ctr" defTabSz="457200" rtl="0" eaLnBrk="1" fontAlgn="auto" latinLnBrk="0" hangingPunct="0">
              <a:lnSpc>
                <a:spcPct val="100000"/>
              </a:lnSpc>
              <a:spcBef>
                <a:spcPts val="0"/>
              </a:spcBef>
              <a:spcAft>
                <a:spcPts val="0"/>
              </a:spcAft>
              <a:buClrTx/>
              <a:buSzTx/>
              <a:buFontTx/>
              <a:buNone/>
              <a:tabLst/>
              <a:defRPr/>
            </a:pPr>
            <a:fld id="{86CB4B4D-7CA3-9044-876B-883B54F8677D}" type="slidenum">
              <a:rPr kumimoji="0" lang="en-GB" sz="3000" b="0" i="0" u="none" strike="noStrike" kern="0" cap="none" spc="0" normalizeH="0" baseline="0" noProof="0" smtClean="0">
                <a:ln>
                  <a:noFill/>
                </a:ln>
                <a:solidFill>
                  <a:srgbClr val="888888"/>
                </a:solidFill>
                <a:effectLst/>
                <a:uLnTx/>
                <a:uFillTx/>
                <a:latin typeface="Verdana" panose="020B0604030504040204" pitchFamily="34" charset="0"/>
                <a:ea typeface="Verdana" panose="020B0604030504040204" pitchFamily="34" charset="0"/>
                <a:sym typeface="Corbel"/>
              </a:rPr>
              <a:pPr marL="0" marR="0" lvl="0" indent="0" algn="ctr" defTabSz="457200" rtl="0" eaLnBrk="1" fontAlgn="auto" latinLnBrk="0" hangingPunct="0">
                <a:lnSpc>
                  <a:spcPct val="100000"/>
                </a:lnSpc>
                <a:spcBef>
                  <a:spcPts val="0"/>
                </a:spcBef>
                <a:spcAft>
                  <a:spcPts val="0"/>
                </a:spcAft>
                <a:buClrTx/>
                <a:buSzTx/>
                <a:buFontTx/>
                <a:buNone/>
                <a:tabLst/>
                <a:defRPr/>
              </a:pPr>
              <a:t>4</a:t>
            </a:fld>
            <a:endParaRPr kumimoji="0" lang="en-GB" sz="3000" b="0" i="0" u="none" strike="noStrike" kern="0" cap="none" spc="0" normalizeH="0" baseline="0" noProof="0" dirty="0">
              <a:ln>
                <a:noFill/>
              </a:ln>
              <a:solidFill>
                <a:srgbClr val="888888"/>
              </a:solidFill>
              <a:effectLst/>
              <a:uLnTx/>
              <a:uFillTx/>
              <a:latin typeface="Verdana" panose="020B0604030504040204" pitchFamily="34" charset="0"/>
              <a:ea typeface="Verdana" panose="020B0604030504040204" pitchFamily="34" charset="0"/>
              <a:sym typeface="Corbel"/>
            </a:endParaRPr>
          </a:p>
        </p:txBody>
      </p:sp>
      <p:pic>
        <p:nvPicPr>
          <p:cNvPr id="5" name="Picture 4" descr="A group of people with a black background&#10;&#10;Description automatically generated">
            <a:extLst>
              <a:ext uri="{FF2B5EF4-FFF2-40B4-BE49-F238E27FC236}">
                <a16:creationId xmlns:a16="http://schemas.microsoft.com/office/drawing/2014/main" id="{B7CE2150-23B9-73A5-FADB-11B6B049C6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17735393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19" name="Title 1"/>
          <p:cNvSpPr txBox="1">
            <a:spLocks noGrp="1"/>
          </p:cNvSpPr>
          <p:nvPr>
            <p:ph type="title" idx="4294967295"/>
          </p:nvPr>
        </p:nvSpPr>
        <p:spPr>
          <a:xfrm>
            <a:off x="0" y="217488"/>
            <a:ext cx="11637963" cy="1084262"/>
          </a:xfrm>
          <a:prstGeom prst="rect">
            <a:avLst/>
          </a:prstGeom>
        </p:spPr>
        <p:txBody>
          <a:bodyPr>
            <a:normAutofit/>
          </a:bodyPr>
          <a:lstStyle/>
          <a:p>
            <a:r>
              <a:rPr lang="en-GB" sz="3200">
                <a:solidFill>
                  <a:srgbClr val="2E8CC0"/>
                </a:solidFill>
                <a:latin typeface="Verdana" panose="020B0604030504040204" pitchFamily="34" charset="0"/>
                <a:ea typeface="Verdana" panose="020B0604030504040204" pitchFamily="34" charset="0"/>
              </a:rPr>
              <a:t> </a:t>
            </a:r>
            <a:endParaRPr sz="3200">
              <a:solidFill>
                <a:srgbClr val="2E8CC0"/>
              </a:solidFill>
              <a:latin typeface="Verdana" panose="020B0604030504040204" pitchFamily="34" charset="0"/>
              <a:ea typeface="Verdana" panose="020B0604030504040204" pitchFamily="34" charset="0"/>
            </a:endParaRPr>
          </a:p>
        </p:txBody>
      </p:sp>
      <p:pic>
        <p:nvPicPr>
          <p:cNvPr id="3" name="Picture 2" descr="A group of people with a black background&#10;&#10;Description automatically generated">
            <a:extLst>
              <a:ext uri="{FF2B5EF4-FFF2-40B4-BE49-F238E27FC236}">
                <a16:creationId xmlns:a16="http://schemas.microsoft.com/office/drawing/2014/main" id="{F2F546F7-8280-641E-5F91-7B954ADCF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
        <p:nvSpPr>
          <p:cNvPr id="9" name="TextBox 8">
            <a:extLst>
              <a:ext uri="{FF2B5EF4-FFF2-40B4-BE49-F238E27FC236}">
                <a16:creationId xmlns:a16="http://schemas.microsoft.com/office/drawing/2014/main" id="{CA55789E-DC78-C5EB-A31D-3BE0D3E1B131}"/>
              </a:ext>
            </a:extLst>
          </p:cNvPr>
          <p:cNvSpPr txBox="1"/>
          <p:nvPr/>
        </p:nvSpPr>
        <p:spPr>
          <a:xfrm>
            <a:off x="3274829" y="5725632"/>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Question </a:t>
            </a:r>
            <a:r>
              <a:rPr lang="en-GB" dirty="0">
                <a:latin typeface="Verdana" panose="020B0604030504040204" pitchFamily="34" charset="0"/>
                <a:ea typeface="Verdana" panose="020B0604030504040204" pitchFamily="34" charset="0"/>
              </a:rPr>
              <a:t>1</a:t>
            </a:r>
            <a:endPar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endParaRPr>
          </a:p>
        </p:txBody>
      </p:sp>
      <p:sp>
        <p:nvSpPr>
          <p:cNvPr id="2" name="Slide Number Placeholder 5">
            <a:extLst>
              <a:ext uri="{FF2B5EF4-FFF2-40B4-BE49-F238E27FC236}">
                <a16:creationId xmlns:a16="http://schemas.microsoft.com/office/drawing/2014/main" id="{A3F87062-A13F-83FF-C1F4-C09786D121AC}"/>
              </a:ext>
            </a:extLst>
          </p:cNvPr>
          <p:cNvSpPr txBox="1">
            <a:spLocks/>
          </p:cNvSpPr>
          <p:nvPr/>
        </p:nvSpPr>
        <p:spPr>
          <a:xfrm>
            <a:off x="542876" y="5448633"/>
            <a:ext cx="337591" cy="553998"/>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888888"/>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a:lstStyle>
          <a:p>
            <a:fld id="{86CB4B4D-7CA3-9044-876B-883B54F8677D}" type="slidenum">
              <a:rPr lang="en-GB" smtClean="0">
                <a:latin typeface="Verdana" panose="020B0604030504040204" pitchFamily="34" charset="0"/>
                <a:ea typeface="Verdana" panose="020B0604030504040204" pitchFamily="34" charset="0"/>
              </a:rPr>
              <a:pPr/>
              <a:t>5</a:t>
            </a:fld>
            <a:endParaRPr lang="en-GB">
              <a:latin typeface="Verdana" panose="020B0604030504040204" pitchFamily="34" charset="0"/>
              <a:ea typeface="Verdana" panose="020B0604030504040204" pitchFamily="34" charset="0"/>
            </a:endParaRPr>
          </a:p>
        </p:txBody>
      </p:sp>
      <p:grpSp>
        <p:nvGrpSpPr>
          <p:cNvPr id="7" name="Group 6">
            <a:extLst>
              <a:ext uri="{FF2B5EF4-FFF2-40B4-BE49-F238E27FC236}">
                <a16:creationId xmlns:a16="http://schemas.microsoft.com/office/drawing/2014/main" id="{8E296194-8B9D-13DA-1662-2C45DEC3909F}"/>
              </a:ext>
            </a:extLst>
          </p:cNvPr>
          <p:cNvGrpSpPr/>
          <p:nvPr/>
        </p:nvGrpSpPr>
        <p:grpSpPr>
          <a:xfrm>
            <a:off x="8127792" y="1925790"/>
            <a:ext cx="3694194" cy="3518080"/>
            <a:chOff x="8244749" y="1618977"/>
            <a:chExt cx="3694194" cy="3427368"/>
          </a:xfrm>
        </p:grpSpPr>
        <p:sp>
          <p:nvSpPr>
            <p:cNvPr id="4" name="TextBox 3">
              <a:extLst>
                <a:ext uri="{FF2B5EF4-FFF2-40B4-BE49-F238E27FC236}">
                  <a16:creationId xmlns:a16="http://schemas.microsoft.com/office/drawing/2014/main" id="{EF5B8E2E-532E-DB42-7289-2E3BE5BBDC0A}"/>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6" name="Picture 5">
              <a:extLst>
                <a:ext uri="{FF2B5EF4-FFF2-40B4-BE49-F238E27FC236}">
                  <a16:creationId xmlns:a16="http://schemas.microsoft.com/office/drawing/2014/main" id="{4DECB427-06FD-106F-36FF-1EEB0674AF43}"/>
                </a:ext>
              </a:extLst>
            </p:cNvPr>
            <p:cNvPicPr>
              <a:picLocks noChangeAspect="1"/>
            </p:cNvPicPr>
            <p:nvPr/>
          </p:nvPicPr>
          <p:blipFill>
            <a:blip r:embed="rId4"/>
            <a:srcRect l="17207" t="14431" r="23011" b="33008"/>
            <a:stretch/>
          </p:blipFill>
          <p:spPr>
            <a:xfrm>
              <a:off x="8244749" y="2539931"/>
              <a:ext cx="1076471" cy="929163"/>
            </a:xfrm>
            <a:prstGeom prst="rect">
              <a:avLst/>
            </a:prstGeom>
          </p:spPr>
        </p:pic>
      </p:grpSp>
      <p:pic>
        <p:nvPicPr>
          <p:cNvPr id="17" name="Picture 16">
            <a:extLst>
              <a:ext uri="{FF2B5EF4-FFF2-40B4-BE49-F238E27FC236}">
                <a16:creationId xmlns:a16="http://schemas.microsoft.com/office/drawing/2014/main" id="{103A601F-2D21-034A-72DC-5E421BCF9EBF}"/>
              </a:ext>
            </a:extLst>
          </p:cNvPr>
          <p:cNvPicPr>
            <a:picLocks noChangeAspect="1"/>
          </p:cNvPicPr>
          <p:nvPr/>
        </p:nvPicPr>
        <p:blipFill>
          <a:blip r:embed="rId5"/>
          <a:stretch>
            <a:fillRect/>
          </a:stretch>
        </p:blipFill>
        <p:spPr>
          <a:xfrm>
            <a:off x="80010" y="217488"/>
            <a:ext cx="5638800" cy="1695450"/>
          </a:xfrm>
          <a:prstGeom prst="rect">
            <a:avLst/>
          </a:prstGeom>
          <a:ln>
            <a:noFill/>
          </a:ln>
        </p:spPr>
      </p:pic>
    </p:spTree>
    <p:extLst>
      <p:ext uri="{BB962C8B-B14F-4D97-AF65-F5344CB8AC3E}">
        <p14:creationId xmlns:p14="http://schemas.microsoft.com/office/powerpoint/2010/main" val="54212220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19" name="Title 1"/>
          <p:cNvSpPr txBox="1">
            <a:spLocks noGrp="1"/>
          </p:cNvSpPr>
          <p:nvPr>
            <p:ph type="title" idx="4294967295"/>
          </p:nvPr>
        </p:nvSpPr>
        <p:spPr>
          <a:xfrm>
            <a:off x="0" y="217488"/>
            <a:ext cx="11637963" cy="1084262"/>
          </a:xfrm>
          <a:prstGeom prst="rect">
            <a:avLst/>
          </a:prstGeom>
        </p:spPr>
        <p:txBody>
          <a:bodyPr>
            <a:normAutofit/>
          </a:bodyPr>
          <a:lstStyle/>
          <a:p>
            <a:r>
              <a:rPr lang="en-GB" sz="3200">
                <a:solidFill>
                  <a:srgbClr val="2E8CC0"/>
                </a:solidFill>
                <a:latin typeface="Verdana" panose="020B0604030504040204" pitchFamily="34" charset="0"/>
                <a:ea typeface="Verdana" panose="020B0604030504040204" pitchFamily="34" charset="0"/>
              </a:rPr>
              <a:t> </a:t>
            </a:r>
            <a:endParaRPr sz="3200">
              <a:solidFill>
                <a:srgbClr val="2E8CC0"/>
              </a:solidFill>
              <a:latin typeface="Verdana" panose="020B0604030504040204" pitchFamily="34" charset="0"/>
              <a:ea typeface="Verdana" panose="020B0604030504040204" pitchFamily="34" charset="0"/>
            </a:endParaRPr>
          </a:p>
        </p:txBody>
      </p:sp>
      <p:pic>
        <p:nvPicPr>
          <p:cNvPr id="3" name="Picture 2" descr="A group of people with a black background&#10;&#10;Description automatically generated">
            <a:extLst>
              <a:ext uri="{FF2B5EF4-FFF2-40B4-BE49-F238E27FC236}">
                <a16:creationId xmlns:a16="http://schemas.microsoft.com/office/drawing/2014/main" id="{F2F546F7-8280-641E-5F91-7B954ADCFD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
        <p:nvSpPr>
          <p:cNvPr id="9" name="TextBox 8">
            <a:extLst>
              <a:ext uri="{FF2B5EF4-FFF2-40B4-BE49-F238E27FC236}">
                <a16:creationId xmlns:a16="http://schemas.microsoft.com/office/drawing/2014/main" id="{CA55789E-DC78-C5EB-A31D-3BE0D3E1B131}"/>
              </a:ext>
            </a:extLst>
          </p:cNvPr>
          <p:cNvSpPr txBox="1"/>
          <p:nvPr/>
        </p:nvSpPr>
        <p:spPr>
          <a:xfrm>
            <a:off x="3274829" y="5725632"/>
            <a:ext cx="139549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2 </a:t>
            </a:r>
          </a:p>
        </p:txBody>
      </p:sp>
      <p:sp>
        <p:nvSpPr>
          <p:cNvPr id="2" name="Slide Number Placeholder 5">
            <a:extLst>
              <a:ext uri="{FF2B5EF4-FFF2-40B4-BE49-F238E27FC236}">
                <a16:creationId xmlns:a16="http://schemas.microsoft.com/office/drawing/2014/main" id="{A3F87062-A13F-83FF-C1F4-C09786D121AC}"/>
              </a:ext>
            </a:extLst>
          </p:cNvPr>
          <p:cNvSpPr txBox="1">
            <a:spLocks/>
          </p:cNvSpPr>
          <p:nvPr/>
        </p:nvSpPr>
        <p:spPr>
          <a:xfrm>
            <a:off x="542876" y="5448633"/>
            <a:ext cx="337591" cy="553998"/>
          </a:xfrm>
          <a:prstGeom prst="rect">
            <a:avLst/>
          </a:prstGeom>
          <a:ln w="12700">
            <a:miter lim="400000"/>
          </a:ln>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888888"/>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a:lstStyle>
          <a:p>
            <a:fld id="{86CB4B4D-7CA3-9044-876B-883B54F8677D}" type="slidenum">
              <a:rPr lang="en-GB" smtClean="0">
                <a:latin typeface="Verdana" panose="020B0604030504040204" pitchFamily="34" charset="0"/>
                <a:ea typeface="Verdana" panose="020B0604030504040204" pitchFamily="34" charset="0"/>
              </a:rPr>
              <a:pPr/>
              <a:t>6</a:t>
            </a:fld>
            <a:endParaRPr lang="en-GB">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3476E192-1564-5FEE-8822-8D7D503EE2B2}"/>
              </a:ext>
            </a:extLst>
          </p:cNvPr>
          <p:cNvPicPr>
            <a:picLocks noChangeAspect="1"/>
          </p:cNvPicPr>
          <p:nvPr/>
        </p:nvPicPr>
        <p:blipFill>
          <a:blip r:embed="rId4"/>
          <a:stretch>
            <a:fillRect/>
          </a:stretch>
        </p:blipFill>
        <p:spPr>
          <a:xfrm>
            <a:off x="80010" y="0"/>
            <a:ext cx="5581860" cy="1925790"/>
          </a:xfrm>
          <a:prstGeom prst="rect">
            <a:avLst/>
          </a:prstGeom>
          <a:ln>
            <a:noFill/>
          </a:ln>
        </p:spPr>
      </p:pic>
      <p:grpSp>
        <p:nvGrpSpPr>
          <p:cNvPr id="14" name="Group 13">
            <a:extLst>
              <a:ext uri="{FF2B5EF4-FFF2-40B4-BE49-F238E27FC236}">
                <a16:creationId xmlns:a16="http://schemas.microsoft.com/office/drawing/2014/main" id="{40F770B0-9652-7611-0895-462598D09FE9}"/>
              </a:ext>
            </a:extLst>
          </p:cNvPr>
          <p:cNvGrpSpPr/>
          <p:nvPr/>
        </p:nvGrpSpPr>
        <p:grpSpPr>
          <a:xfrm>
            <a:off x="8127792" y="1925790"/>
            <a:ext cx="3694194" cy="3518080"/>
            <a:chOff x="8244749" y="1618977"/>
            <a:chExt cx="3694194" cy="3427368"/>
          </a:xfrm>
        </p:grpSpPr>
        <p:sp>
          <p:nvSpPr>
            <p:cNvPr id="15" name="TextBox 14">
              <a:extLst>
                <a:ext uri="{FF2B5EF4-FFF2-40B4-BE49-F238E27FC236}">
                  <a16:creationId xmlns:a16="http://schemas.microsoft.com/office/drawing/2014/main" id="{6C026519-0072-ADF9-64B6-C2BB37F391BB}"/>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6" name="Picture 15">
              <a:extLst>
                <a:ext uri="{FF2B5EF4-FFF2-40B4-BE49-F238E27FC236}">
                  <a16:creationId xmlns:a16="http://schemas.microsoft.com/office/drawing/2014/main" id="{F3843DD0-E0AE-BF01-8C8E-12D10D32FA6B}"/>
                </a:ext>
              </a:extLst>
            </p:cNvPr>
            <p:cNvPicPr>
              <a:picLocks noChangeAspect="1"/>
            </p:cNvPicPr>
            <p:nvPr/>
          </p:nvPicPr>
          <p:blipFill>
            <a:blip r:embed="rId5"/>
            <a:srcRect l="17207" t="14431" r="23011" b="33008"/>
            <a:stretch/>
          </p:blipFill>
          <p:spPr>
            <a:xfrm>
              <a:off x="8244749" y="2539931"/>
              <a:ext cx="1076471" cy="929163"/>
            </a:xfrm>
            <a:prstGeom prst="rect">
              <a:avLst/>
            </a:prstGeom>
          </p:spPr>
        </p:pic>
      </p:grpSp>
    </p:spTree>
    <p:extLst>
      <p:ext uri="{BB962C8B-B14F-4D97-AF65-F5344CB8AC3E}">
        <p14:creationId xmlns:p14="http://schemas.microsoft.com/office/powerpoint/2010/main" val="32593678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1C75B5-BEB8-0FFD-1066-CB0BE171316C}"/>
              </a:ext>
            </a:extLst>
          </p:cNvPr>
          <p:cNvSpPr>
            <a:spLocks noGrp="1"/>
          </p:cNvSpPr>
          <p:nvPr>
            <p:ph type="sldNum" sz="quarter" idx="2"/>
          </p:nvPr>
        </p:nvSpPr>
        <p:spPr>
          <a:xfrm>
            <a:off x="593522" y="5491999"/>
            <a:ext cx="337591" cy="553998"/>
          </a:xfrm>
        </p:spPr>
        <p:txBody>
          <a:bodyPr/>
          <a:lstStyle/>
          <a:p>
            <a:fld id="{86CB4B4D-7CA3-9044-876B-883B54F8677D}" type="slidenum">
              <a:rPr lang="en-GB" smtClean="0">
                <a:latin typeface="Verdana" panose="020B0604030504040204" pitchFamily="34" charset="0"/>
                <a:ea typeface="Verdana" panose="020B0604030504040204" pitchFamily="34" charset="0"/>
              </a:rPr>
              <a:t>7</a:t>
            </a:fld>
            <a:endParaRPr lang="en-GB">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3DB9D4AC-1CA5-4307-7024-16FE8910DFE5}"/>
              </a:ext>
            </a:extLst>
          </p:cNvPr>
          <p:cNvSpPr txBox="1"/>
          <p:nvPr/>
        </p:nvSpPr>
        <p:spPr>
          <a:xfrm>
            <a:off x="3274829" y="5725632"/>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3</a:t>
            </a:r>
          </a:p>
        </p:txBody>
      </p:sp>
      <p:pic>
        <p:nvPicPr>
          <p:cNvPr id="4" name="Picture 3">
            <a:extLst>
              <a:ext uri="{FF2B5EF4-FFF2-40B4-BE49-F238E27FC236}">
                <a16:creationId xmlns:a16="http://schemas.microsoft.com/office/drawing/2014/main" id="{7F3E37C0-A0E8-0B63-8252-FC799355EA40}"/>
              </a:ext>
            </a:extLst>
          </p:cNvPr>
          <p:cNvPicPr>
            <a:picLocks noChangeAspect="1"/>
          </p:cNvPicPr>
          <p:nvPr/>
        </p:nvPicPr>
        <p:blipFill>
          <a:blip r:embed="rId2"/>
          <a:stretch>
            <a:fillRect/>
          </a:stretch>
        </p:blipFill>
        <p:spPr>
          <a:xfrm>
            <a:off x="128144" y="275782"/>
            <a:ext cx="5713917" cy="1650008"/>
          </a:xfrm>
          <a:prstGeom prst="rect">
            <a:avLst/>
          </a:prstGeom>
          <a:ln>
            <a:noFill/>
          </a:ln>
        </p:spPr>
      </p:pic>
      <p:grpSp>
        <p:nvGrpSpPr>
          <p:cNvPr id="5" name="Group 4">
            <a:extLst>
              <a:ext uri="{FF2B5EF4-FFF2-40B4-BE49-F238E27FC236}">
                <a16:creationId xmlns:a16="http://schemas.microsoft.com/office/drawing/2014/main" id="{D1BBCDDA-5EAB-CC91-27F7-E9461BC10915}"/>
              </a:ext>
            </a:extLst>
          </p:cNvPr>
          <p:cNvGrpSpPr/>
          <p:nvPr/>
        </p:nvGrpSpPr>
        <p:grpSpPr>
          <a:xfrm>
            <a:off x="8127792" y="1925790"/>
            <a:ext cx="3694194" cy="3518080"/>
            <a:chOff x="8244749" y="1618977"/>
            <a:chExt cx="3694194" cy="3427368"/>
          </a:xfrm>
        </p:grpSpPr>
        <p:sp>
          <p:nvSpPr>
            <p:cNvPr id="7" name="TextBox 6">
              <a:extLst>
                <a:ext uri="{FF2B5EF4-FFF2-40B4-BE49-F238E27FC236}">
                  <a16:creationId xmlns:a16="http://schemas.microsoft.com/office/drawing/2014/main" id="{B6DC6DC5-A4D5-D3AF-6676-74AFF11CD56D}"/>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3" name="Picture 12">
              <a:extLst>
                <a:ext uri="{FF2B5EF4-FFF2-40B4-BE49-F238E27FC236}">
                  <a16:creationId xmlns:a16="http://schemas.microsoft.com/office/drawing/2014/main" id="{71C0B95A-8894-33CA-B805-42A29AAEEFF2}"/>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3" name="Picture 2" descr="A group of people with a black background&#10;&#10;Description automatically generated">
            <a:extLst>
              <a:ext uri="{FF2B5EF4-FFF2-40B4-BE49-F238E27FC236}">
                <a16:creationId xmlns:a16="http://schemas.microsoft.com/office/drawing/2014/main" id="{96358FDD-4562-B48B-E8EB-390075FB7B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38931"/>
            <a:ext cx="1065159" cy="885701"/>
          </a:xfrm>
          <a:prstGeom prst="rect">
            <a:avLst/>
          </a:prstGeom>
        </p:spPr>
      </p:pic>
    </p:spTree>
    <p:extLst>
      <p:ext uri="{BB962C8B-B14F-4D97-AF65-F5344CB8AC3E}">
        <p14:creationId xmlns:p14="http://schemas.microsoft.com/office/powerpoint/2010/main" val="244582001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19CEC6-7BF9-148C-34F5-1F4A40486845}"/>
              </a:ext>
            </a:extLst>
          </p:cNvPr>
          <p:cNvSpPr>
            <a:spLocks noGrp="1"/>
          </p:cNvSpPr>
          <p:nvPr>
            <p:ph type="sldNum" sz="quarter" idx="2"/>
          </p:nvPr>
        </p:nvSpPr>
        <p:spPr>
          <a:xfrm>
            <a:off x="593522" y="5491999"/>
            <a:ext cx="337591" cy="553998"/>
          </a:xfrm>
        </p:spPr>
        <p:txBody>
          <a:bodyPr/>
          <a:lstStyle/>
          <a:p>
            <a:fld id="{86CB4B4D-7CA3-9044-876B-883B54F8677D}" type="slidenum">
              <a:rPr lang="en-GB" smtClean="0">
                <a:latin typeface="Verdana" panose="020B0604030504040204" pitchFamily="34" charset="0"/>
                <a:ea typeface="Verdana" panose="020B0604030504040204" pitchFamily="34" charset="0"/>
              </a:rPr>
              <a:t>8</a:t>
            </a:fld>
            <a:endParaRPr lang="en-GB">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901B6B33-8979-A3EC-934D-A50D35FAC053}"/>
              </a:ext>
            </a:extLst>
          </p:cNvPr>
          <p:cNvSpPr txBox="1"/>
          <p:nvPr/>
        </p:nvSpPr>
        <p:spPr>
          <a:xfrm>
            <a:off x="3274829" y="5725632"/>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4  </a:t>
            </a:r>
          </a:p>
        </p:txBody>
      </p:sp>
      <p:pic>
        <p:nvPicPr>
          <p:cNvPr id="6" name="Picture 5">
            <a:extLst>
              <a:ext uri="{FF2B5EF4-FFF2-40B4-BE49-F238E27FC236}">
                <a16:creationId xmlns:a16="http://schemas.microsoft.com/office/drawing/2014/main" id="{4D0F55B3-BA8F-EE72-20C5-FE6B448ABD71}"/>
              </a:ext>
            </a:extLst>
          </p:cNvPr>
          <p:cNvPicPr>
            <a:picLocks noChangeAspect="1"/>
          </p:cNvPicPr>
          <p:nvPr/>
        </p:nvPicPr>
        <p:blipFill>
          <a:blip r:embed="rId2"/>
          <a:stretch>
            <a:fillRect/>
          </a:stretch>
        </p:blipFill>
        <p:spPr>
          <a:xfrm>
            <a:off x="0" y="0"/>
            <a:ext cx="5721579" cy="2062716"/>
          </a:xfrm>
          <a:prstGeom prst="rect">
            <a:avLst/>
          </a:prstGeom>
          <a:ln>
            <a:noFill/>
          </a:ln>
        </p:spPr>
      </p:pic>
      <p:grpSp>
        <p:nvGrpSpPr>
          <p:cNvPr id="12" name="Group 11">
            <a:extLst>
              <a:ext uri="{FF2B5EF4-FFF2-40B4-BE49-F238E27FC236}">
                <a16:creationId xmlns:a16="http://schemas.microsoft.com/office/drawing/2014/main" id="{0CD1BF0B-14AF-0107-2CB9-7194B6C971B0}"/>
              </a:ext>
            </a:extLst>
          </p:cNvPr>
          <p:cNvGrpSpPr/>
          <p:nvPr/>
        </p:nvGrpSpPr>
        <p:grpSpPr>
          <a:xfrm>
            <a:off x="8127792" y="1925790"/>
            <a:ext cx="3694194" cy="3518080"/>
            <a:chOff x="8244749" y="1618977"/>
            <a:chExt cx="3694194" cy="3427368"/>
          </a:xfrm>
        </p:grpSpPr>
        <p:sp>
          <p:nvSpPr>
            <p:cNvPr id="13" name="TextBox 12">
              <a:extLst>
                <a:ext uri="{FF2B5EF4-FFF2-40B4-BE49-F238E27FC236}">
                  <a16:creationId xmlns:a16="http://schemas.microsoft.com/office/drawing/2014/main" id="{A9F52A0F-3375-9960-9256-882540EC9377}"/>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4" name="Picture 13">
              <a:extLst>
                <a:ext uri="{FF2B5EF4-FFF2-40B4-BE49-F238E27FC236}">
                  <a16:creationId xmlns:a16="http://schemas.microsoft.com/office/drawing/2014/main" id="{4062E285-9449-7109-7C93-C84D2E7E317C}"/>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2" name="Picture 1" descr="A group of people with a black background&#10;&#10;Description automatically generated">
            <a:extLst>
              <a:ext uri="{FF2B5EF4-FFF2-40B4-BE49-F238E27FC236}">
                <a16:creationId xmlns:a16="http://schemas.microsoft.com/office/drawing/2014/main" id="{124E8BB2-A43E-9DA6-AF05-625995DD08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277550888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9D543B-31B4-C5C7-9765-81282DB102A9}"/>
              </a:ext>
            </a:extLst>
          </p:cNvPr>
          <p:cNvSpPr>
            <a:spLocks noGrp="1"/>
          </p:cNvSpPr>
          <p:nvPr>
            <p:ph type="sldNum" sz="quarter" idx="2"/>
          </p:nvPr>
        </p:nvSpPr>
        <p:spPr>
          <a:xfrm>
            <a:off x="593522" y="5491999"/>
            <a:ext cx="337591" cy="553998"/>
          </a:xfrm>
        </p:spPr>
        <p:txBody>
          <a:bodyPr/>
          <a:lstStyle/>
          <a:p>
            <a:fld id="{86CB4B4D-7CA3-9044-876B-883B54F8677D}" type="slidenum">
              <a:rPr lang="en-GB" smtClean="0">
                <a:latin typeface="Verdana" panose="020B0604030504040204" pitchFamily="34" charset="0"/>
                <a:ea typeface="Verdana" panose="020B0604030504040204" pitchFamily="34" charset="0"/>
              </a:rPr>
              <a:pPr/>
              <a:t>9</a:t>
            </a:fld>
            <a:endParaRPr lang="en-GB">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C5A63B69-C616-A157-E4CF-BDC1B9754BE6}"/>
              </a:ext>
            </a:extLst>
          </p:cNvPr>
          <p:cNvPicPr>
            <a:picLocks noChangeAspect="1"/>
          </p:cNvPicPr>
          <p:nvPr/>
        </p:nvPicPr>
        <p:blipFill>
          <a:blip r:embed="rId2"/>
          <a:stretch>
            <a:fillRect/>
          </a:stretch>
        </p:blipFill>
        <p:spPr>
          <a:xfrm>
            <a:off x="0" y="100350"/>
            <a:ext cx="7814930" cy="1850594"/>
          </a:xfrm>
          <a:prstGeom prst="rect">
            <a:avLst/>
          </a:prstGeom>
          <a:ln>
            <a:noFill/>
          </a:ln>
        </p:spPr>
      </p:pic>
      <p:sp>
        <p:nvSpPr>
          <p:cNvPr id="7" name="TextBox 6">
            <a:extLst>
              <a:ext uri="{FF2B5EF4-FFF2-40B4-BE49-F238E27FC236}">
                <a16:creationId xmlns:a16="http://schemas.microsoft.com/office/drawing/2014/main" id="{1282C772-9244-6AAD-9EEA-0670DE53CF4C}"/>
              </a:ext>
            </a:extLst>
          </p:cNvPr>
          <p:cNvSpPr txBox="1"/>
          <p:nvPr/>
        </p:nvSpPr>
        <p:spPr>
          <a:xfrm>
            <a:off x="3274829" y="5725632"/>
            <a:ext cx="75491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a:ln>
                  <a:noFill/>
                </a:ln>
                <a:solidFill>
                  <a:srgbClr val="000000"/>
                </a:solidFill>
                <a:effectLst/>
                <a:uFillTx/>
                <a:latin typeface="Verdana" panose="020B0604030504040204" pitchFamily="34" charset="0"/>
                <a:ea typeface="Verdana" panose="020B0604030504040204" pitchFamily="34" charset="0"/>
                <a:sym typeface="Corbel"/>
              </a:rPr>
              <a:t>Question 5  </a:t>
            </a:r>
          </a:p>
        </p:txBody>
      </p:sp>
      <p:grpSp>
        <p:nvGrpSpPr>
          <p:cNvPr id="8" name="Group 7">
            <a:extLst>
              <a:ext uri="{FF2B5EF4-FFF2-40B4-BE49-F238E27FC236}">
                <a16:creationId xmlns:a16="http://schemas.microsoft.com/office/drawing/2014/main" id="{8D7AE421-F84F-C550-2951-9656DA24E834}"/>
              </a:ext>
            </a:extLst>
          </p:cNvPr>
          <p:cNvGrpSpPr/>
          <p:nvPr/>
        </p:nvGrpSpPr>
        <p:grpSpPr>
          <a:xfrm>
            <a:off x="8127792" y="1925790"/>
            <a:ext cx="3694194" cy="3518080"/>
            <a:chOff x="8244749" y="1618977"/>
            <a:chExt cx="3694194" cy="3427368"/>
          </a:xfrm>
        </p:grpSpPr>
        <p:sp>
          <p:nvSpPr>
            <p:cNvPr id="12" name="TextBox 11">
              <a:extLst>
                <a:ext uri="{FF2B5EF4-FFF2-40B4-BE49-F238E27FC236}">
                  <a16:creationId xmlns:a16="http://schemas.microsoft.com/office/drawing/2014/main" id="{AACCDBEC-150D-D915-8F3F-C957ADBEB8EB}"/>
                </a:ext>
              </a:extLst>
            </p:cNvPr>
            <p:cNvSpPr txBox="1"/>
            <p:nvPr/>
          </p:nvSpPr>
          <p:spPr>
            <a:xfrm>
              <a:off x="9321220" y="1618977"/>
              <a:ext cx="2617723" cy="3427368"/>
            </a:xfrm>
            <a:prstGeom prst="rect">
              <a:avLst/>
            </a:prstGeom>
            <a:solidFill>
              <a:srgbClr val="BEE8DE"/>
            </a:solidFill>
            <a:ln w="12700" cap="flat">
              <a:solidFill>
                <a:srgbClr val="BEE8D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orbel"/>
                </a:rPr>
                <a:t>Response:</a:t>
              </a:r>
            </a:p>
          </p:txBody>
        </p:sp>
        <p:pic>
          <p:nvPicPr>
            <p:cNvPr id="13" name="Picture 12">
              <a:extLst>
                <a:ext uri="{FF2B5EF4-FFF2-40B4-BE49-F238E27FC236}">
                  <a16:creationId xmlns:a16="http://schemas.microsoft.com/office/drawing/2014/main" id="{D75BE24B-B5ED-2025-395F-D44100366954}"/>
                </a:ext>
              </a:extLst>
            </p:cNvPr>
            <p:cNvPicPr>
              <a:picLocks noChangeAspect="1"/>
            </p:cNvPicPr>
            <p:nvPr/>
          </p:nvPicPr>
          <p:blipFill>
            <a:blip r:embed="rId3"/>
            <a:srcRect l="17207" t="14431" r="23011" b="33008"/>
            <a:stretch/>
          </p:blipFill>
          <p:spPr>
            <a:xfrm>
              <a:off x="8244749" y="2539931"/>
              <a:ext cx="1076471" cy="929163"/>
            </a:xfrm>
            <a:prstGeom prst="rect">
              <a:avLst/>
            </a:prstGeom>
          </p:spPr>
        </p:pic>
      </p:grpSp>
      <p:pic>
        <p:nvPicPr>
          <p:cNvPr id="2" name="Picture 1" descr="A group of people with a black background&#10;&#10;Description automatically generated">
            <a:extLst>
              <a:ext uri="{FF2B5EF4-FFF2-40B4-BE49-F238E27FC236}">
                <a16:creationId xmlns:a16="http://schemas.microsoft.com/office/drawing/2014/main" id="{F8725E6F-A56A-B8DC-FFA2-EA8AB476AC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1221" y="417159"/>
            <a:ext cx="1065159" cy="885701"/>
          </a:xfrm>
          <a:prstGeom prst="rect">
            <a:avLst/>
          </a:prstGeom>
        </p:spPr>
      </p:pic>
    </p:spTree>
    <p:extLst>
      <p:ext uri="{BB962C8B-B14F-4D97-AF65-F5344CB8AC3E}">
        <p14:creationId xmlns:p14="http://schemas.microsoft.com/office/powerpoint/2010/main" val="3728214295"/>
      </p:ext>
    </p:extLst>
  </p:cSld>
  <p:clrMapOvr>
    <a:masterClrMapping/>
  </p:clrMapOvr>
  <p:transition spd="med"/>
</p:sld>
</file>

<file path=ppt/theme/theme1.xml><?xml version="1.0" encoding="utf-8"?>
<a:theme xmlns:a="http://schemas.openxmlformats.org/drawingml/2006/main" name="WS32280 The West Sussex Way Powerpoint Widescreen template">
  <a:themeElements>
    <a:clrScheme name="WS32280 The West Sussex Way Powerpoint Widescreen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WS32280 The West Sussex Way Powerpoint Widescreen template">
      <a:majorFont>
        <a:latin typeface="Calibri"/>
        <a:ea typeface="Calibri"/>
        <a:cs typeface="Calibri"/>
      </a:majorFont>
      <a:minorFont>
        <a:latin typeface="Helvetica"/>
        <a:ea typeface="Helvetica"/>
        <a:cs typeface="Helvetica"/>
      </a:minorFont>
    </a:fontScheme>
    <a:fmtScheme name="WS32280 The West Sussex Way Powerpoint Widescreen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S32280 The West Sussex Way Powerpoint Widescreen template">
  <a:themeElements>
    <a:clrScheme name="WS32280 The West Sussex Way Powerpoint Widescreen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WS32280 The West Sussex Way Powerpoint Widescreen template">
      <a:majorFont>
        <a:latin typeface="Calibri"/>
        <a:ea typeface="Calibri"/>
        <a:cs typeface="Calibri"/>
      </a:majorFont>
      <a:minorFont>
        <a:latin typeface="Helvetica"/>
        <a:ea typeface="Helvetica"/>
        <a:cs typeface="Helvetica"/>
      </a:minorFont>
    </a:fontScheme>
    <a:fmtScheme name="WS32280 The West Sussex Way Powerpoint Widescreen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WS32280 The West Sussex Way Powerpoint Widescreen template">
  <a:themeElements>
    <a:clrScheme name="WS32280 The West Sussex Way Powerpoint Widescreen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WS32280 The West Sussex Way Powerpoint Widescreen template">
      <a:majorFont>
        <a:latin typeface="Calibri"/>
        <a:ea typeface="Calibri"/>
        <a:cs typeface="Calibri"/>
      </a:majorFont>
      <a:minorFont>
        <a:latin typeface="Helvetica"/>
        <a:ea typeface="Helvetica"/>
        <a:cs typeface="Helvetica"/>
      </a:minorFont>
    </a:fontScheme>
    <a:fmtScheme name="WS32280 The West Sussex Way Powerpoint Widescreen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BFDC323BC17B4F9D773CC8D2DF7839" ma:contentTypeVersion="14" ma:contentTypeDescription="Create a new document." ma:contentTypeScope="" ma:versionID="ecb654ebff2d7f7993df6255b9735d37">
  <xsd:schema xmlns:xsd="http://www.w3.org/2001/XMLSchema" xmlns:xs="http://www.w3.org/2001/XMLSchema" xmlns:p="http://schemas.microsoft.com/office/2006/metadata/properties" xmlns:ns2="1dbf4134-7612-46af-91cb-13e35bc3294b" xmlns:ns3="fa4fd15e-6d72-42f5-ab89-4b78e3bdc5e5" targetNamespace="http://schemas.microsoft.com/office/2006/metadata/properties" ma:root="true" ma:fieldsID="adef8a9de85068828c210846c9204589" ns2:_="" ns3:_="">
    <xsd:import namespace="1dbf4134-7612-46af-91cb-13e35bc3294b"/>
    <xsd:import namespace="fa4fd15e-6d72-42f5-ab89-4b78e3bdc5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bf4134-7612-46af-91cb-13e35bc329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685cfc3-6d57-4d32-a9c6-53493ba1c7f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4fd15e-6d72-42f5-ab89-4b78e3bdc5e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a2460ad-a678-49c2-a201-3ff6bb3687f1}" ma:internalName="TaxCatchAll" ma:showField="CatchAllData" ma:web="fa4fd15e-6d72-42f5-ab89-4b78e3bdc5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bf4134-7612-46af-91cb-13e35bc3294b">
      <Terms xmlns="http://schemas.microsoft.com/office/infopath/2007/PartnerControls"/>
    </lcf76f155ced4ddcb4097134ff3c332f>
    <TaxCatchAll xmlns="fa4fd15e-6d72-42f5-ab89-4b78e3bdc5e5" xsi:nil="true"/>
  </documentManagement>
</p:properties>
</file>

<file path=customXml/itemProps1.xml><?xml version="1.0" encoding="utf-8"?>
<ds:datastoreItem xmlns:ds="http://schemas.openxmlformats.org/officeDocument/2006/customXml" ds:itemID="{36271DD0-ECEE-4BF1-86FF-52B38C53C8E0}">
  <ds:schemaRefs>
    <ds:schemaRef ds:uri="1dbf4134-7612-46af-91cb-13e35bc3294b"/>
    <ds:schemaRef ds:uri="fa4fd15e-6d72-42f5-ab89-4b78e3bdc5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3EBD67-91FB-4A95-969D-88F0FFFDEECF}">
  <ds:schemaRefs>
    <ds:schemaRef ds:uri="http://schemas.microsoft.com/sharepoint/v3/contenttype/forms"/>
  </ds:schemaRefs>
</ds:datastoreItem>
</file>

<file path=customXml/itemProps3.xml><?xml version="1.0" encoding="utf-8"?>
<ds:datastoreItem xmlns:ds="http://schemas.openxmlformats.org/officeDocument/2006/customXml" ds:itemID="{2D952720-295E-4977-8532-2D5B0E1323F5}">
  <ds:schemaRefs>
    <ds:schemaRef ds:uri="http://purl.org/dc/terms/"/>
    <ds:schemaRef ds:uri="fa4fd15e-6d72-42f5-ab89-4b78e3bdc5e5"/>
    <ds:schemaRef ds:uri="http://schemas.microsoft.com/office/2006/documentManagement/types"/>
    <ds:schemaRef ds:uri="1dbf4134-7612-46af-91cb-13e35bc3294b"/>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107</TotalTime>
  <Words>418</Words>
  <Application>Microsoft Office PowerPoint</Application>
  <PresentationFormat>Widescreen</PresentationFormat>
  <Paragraphs>108</Paragraphs>
  <Slides>29</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Corbel</vt:lpstr>
      <vt:lpstr>Verdana</vt:lpstr>
      <vt:lpstr>WS32280 The West Sussex Way Powerpoint Widescreen template</vt:lpstr>
      <vt:lpstr>1_WS32280 The West Sussex Way Powerpoint Widescreen template</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Education Plans (PEP) questions with symbols - editable PowerPoint</dc:title>
  <dc:creator>Naomi Franklin</dc:creator>
  <cp:lastModifiedBy>Colin Drinkwater</cp:lastModifiedBy>
  <cp:revision>21</cp:revision>
  <dcterms:modified xsi:type="dcterms:W3CDTF">2026-01-28T09:05:26Z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0x010100AFBFDC323BC17B4F9D773CC8D2DF7839</vt:lpwstr>
  </property>
  <property fmtid="{D5CDD505-2E9C-101B-9397-08002B2CF9AE}" pid="3" name="MediaServiceImageTags">
    <vt:lpwstr/>
  </property>
</Properties>
</file>